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Default Extension="jpeg" ContentType="image/jpe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9"/>
  </p:notesMasterIdLst>
  <p:sldIdLst>
    <p:sldId id="256" r:id="rId2"/>
    <p:sldId id="257" r:id="rId3"/>
    <p:sldId id="258" r:id="rId4"/>
    <p:sldId id="259" r:id="rId5"/>
    <p:sldId id="267" r:id="rId6"/>
    <p:sldId id="260" r:id="rId7"/>
    <p:sldId id="268" r:id="rId8"/>
    <p:sldId id="295" r:id="rId9"/>
    <p:sldId id="264" r:id="rId10"/>
    <p:sldId id="265" r:id="rId11"/>
    <p:sldId id="266" r:id="rId12"/>
    <p:sldId id="272" r:id="rId13"/>
    <p:sldId id="273" r:id="rId14"/>
    <p:sldId id="277" r:id="rId15"/>
    <p:sldId id="276" r:id="rId16"/>
    <p:sldId id="274" r:id="rId17"/>
    <p:sldId id="278" r:id="rId18"/>
    <p:sldId id="279" r:id="rId19"/>
    <p:sldId id="289" r:id="rId20"/>
    <p:sldId id="280" r:id="rId21"/>
    <p:sldId id="281" r:id="rId22"/>
    <p:sldId id="282" r:id="rId23"/>
    <p:sldId id="283" r:id="rId24"/>
    <p:sldId id="284" r:id="rId25"/>
    <p:sldId id="285" r:id="rId26"/>
    <p:sldId id="286" r:id="rId27"/>
    <p:sldId id="287" r:id="rId28"/>
    <p:sldId id="291" r:id="rId29"/>
    <p:sldId id="292" r:id="rId30"/>
    <p:sldId id="293" r:id="rId31"/>
    <p:sldId id="294" r:id="rId32"/>
    <p:sldId id="275" r:id="rId33"/>
    <p:sldId id="288" r:id="rId34"/>
    <p:sldId id="298" r:id="rId35"/>
    <p:sldId id="296" r:id="rId36"/>
    <p:sldId id="297" r:id="rId37"/>
    <p:sldId id="290" r:id="rId38"/>
  </p:sldIdLst>
  <p:sldSz cx="9144000" cy="6858000" type="screen4x3"/>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2" d="100"/>
          <a:sy n="72" d="100"/>
        </p:scale>
        <p:origin x="-1098" y="-10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MX"/>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4149626-8B13-4A62-BBD2-3ECE86557E61}" type="datetimeFigureOut">
              <a:rPr lang="es-MX" smtClean="0"/>
              <a:pPr/>
              <a:t>28/05/2011</a:t>
            </a:fld>
            <a:endParaRPr lang="es-MX"/>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MX"/>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MX"/>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0A8602F-7FE6-448A-94C5-7E10B7C2E826}" type="slidenum">
              <a:rPr lang="es-MX" smtClean="0"/>
              <a:pPr/>
              <a:t>‹Nº›</a:t>
            </a:fld>
            <a:endParaRPr lang="es-MX"/>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r>
              <a:rPr lang="es-MX" dirty="0" smtClean="0"/>
              <a:t>17.30 to 18.20,</a:t>
            </a:r>
            <a:r>
              <a:rPr lang="es-MX" baseline="0" dirty="0" smtClean="0"/>
              <a:t> 28 May 2011</a:t>
            </a:r>
            <a:endParaRPr lang="es-MX" dirty="0"/>
          </a:p>
        </p:txBody>
      </p:sp>
      <p:sp>
        <p:nvSpPr>
          <p:cNvPr id="4" name="3 Marcador de número de diapositiva"/>
          <p:cNvSpPr>
            <a:spLocks noGrp="1"/>
          </p:cNvSpPr>
          <p:nvPr>
            <p:ph type="sldNum" sz="quarter" idx="10"/>
          </p:nvPr>
        </p:nvSpPr>
        <p:spPr/>
        <p:txBody>
          <a:bodyPr/>
          <a:lstStyle/>
          <a:p>
            <a:fld id="{40A8602F-7FE6-448A-94C5-7E10B7C2E826}" type="slidenum">
              <a:rPr lang="es-MX" smtClean="0"/>
              <a:pPr/>
              <a:t>1</a:t>
            </a:fld>
            <a:endParaRPr lang="es-MX"/>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MX"/>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MX"/>
          </a:p>
        </p:txBody>
      </p:sp>
      <p:sp>
        <p:nvSpPr>
          <p:cNvPr id="4" name="3 Marcador de fecha"/>
          <p:cNvSpPr>
            <a:spLocks noGrp="1"/>
          </p:cNvSpPr>
          <p:nvPr>
            <p:ph type="dt" sz="half" idx="10"/>
          </p:nvPr>
        </p:nvSpPr>
        <p:spPr/>
        <p:txBody>
          <a:bodyPr/>
          <a:lstStyle/>
          <a:p>
            <a:fld id="{6F194082-0E44-4654-BBF9-01F46295BC76}" type="datetimeFigureOut">
              <a:rPr lang="es-MX" smtClean="0"/>
              <a:pPr/>
              <a:t>28/05/2011</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1165BF59-415B-453D-89FE-3964AD59E3D9}" type="slidenum">
              <a:rPr lang="es-MX" smtClean="0"/>
              <a:pPr/>
              <a:t>‹Nº›</a:t>
            </a:fld>
            <a:endParaRPr lang="es-MX"/>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fld id="{6F194082-0E44-4654-BBF9-01F46295BC76}" type="datetimeFigureOut">
              <a:rPr lang="es-MX" smtClean="0"/>
              <a:pPr/>
              <a:t>28/05/2011</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1165BF59-415B-453D-89FE-3964AD59E3D9}" type="slidenum">
              <a:rPr lang="es-MX" smtClean="0"/>
              <a:pPr/>
              <a:t>‹Nº›</a:t>
            </a:fld>
            <a:endParaRPr lang="es-MX"/>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MX"/>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fld id="{6F194082-0E44-4654-BBF9-01F46295BC76}" type="datetimeFigureOut">
              <a:rPr lang="es-MX" smtClean="0"/>
              <a:pPr/>
              <a:t>28/05/2011</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1165BF59-415B-453D-89FE-3964AD59E3D9}" type="slidenum">
              <a:rPr lang="es-MX" smtClean="0"/>
              <a:pPr/>
              <a:t>‹Nº›</a:t>
            </a:fld>
            <a:endParaRPr lang="es-MX"/>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fld id="{6F194082-0E44-4654-BBF9-01F46295BC76}" type="datetimeFigureOut">
              <a:rPr lang="es-MX" smtClean="0"/>
              <a:pPr/>
              <a:t>28/05/2011</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1165BF59-415B-453D-89FE-3964AD59E3D9}" type="slidenum">
              <a:rPr lang="es-MX" smtClean="0"/>
              <a:pPr/>
              <a:t>‹Nº›</a:t>
            </a:fld>
            <a:endParaRPr lang="es-MX"/>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p>
            <a:fld id="{6F194082-0E44-4654-BBF9-01F46295BC76}" type="datetimeFigureOut">
              <a:rPr lang="es-MX" smtClean="0"/>
              <a:pPr/>
              <a:t>28/05/2011</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1165BF59-415B-453D-89FE-3964AD59E3D9}" type="slidenum">
              <a:rPr lang="es-MX" smtClean="0"/>
              <a:pPr/>
              <a:t>‹Nº›</a:t>
            </a:fld>
            <a:endParaRPr lang="es-MX"/>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4 Marcador de fecha"/>
          <p:cNvSpPr>
            <a:spLocks noGrp="1"/>
          </p:cNvSpPr>
          <p:nvPr>
            <p:ph type="dt" sz="half" idx="10"/>
          </p:nvPr>
        </p:nvSpPr>
        <p:spPr/>
        <p:txBody>
          <a:bodyPr/>
          <a:lstStyle/>
          <a:p>
            <a:fld id="{6F194082-0E44-4654-BBF9-01F46295BC76}" type="datetimeFigureOut">
              <a:rPr lang="es-MX" smtClean="0"/>
              <a:pPr/>
              <a:t>28/05/2011</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1165BF59-415B-453D-89FE-3964AD59E3D9}" type="slidenum">
              <a:rPr lang="es-MX" smtClean="0"/>
              <a:pPr/>
              <a:t>‹Nº›</a:t>
            </a:fld>
            <a:endParaRPr lang="es-MX"/>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7" name="6 Marcador de fecha"/>
          <p:cNvSpPr>
            <a:spLocks noGrp="1"/>
          </p:cNvSpPr>
          <p:nvPr>
            <p:ph type="dt" sz="half" idx="10"/>
          </p:nvPr>
        </p:nvSpPr>
        <p:spPr/>
        <p:txBody>
          <a:bodyPr/>
          <a:lstStyle/>
          <a:p>
            <a:fld id="{6F194082-0E44-4654-BBF9-01F46295BC76}" type="datetimeFigureOut">
              <a:rPr lang="es-MX" smtClean="0"/>
              <a:pPr/>
              <a:t>28/05/2011</a:t>
            </a:fld>
            <a:endParaRPr lang="es-MX"/>
          </a:p>
        </p:txBody>
      </p:sp>
      <p:sp>
        <p:nvSpPr>
          <p:cNvPr id="8" name="7 Marcador de pie de página"/>
          <p:cNvSpPr>
            <a:spLocks noGrp="1"/>
          </p:cNvSpPr>
          <p:nvPr>
            <p:ph type="ftr" sz="quarter" idx="11"/>
          </p:nvPr>
        </p:nvSpPr>
        <p:spPr/>
        <p:txBody>
          <a:bodyPr/>
          <a:lstStyle/>
          <a:p>
            <a:endParaRPr lang="es-MX"/>
          </a:p>
        </p:txBody>
      </p:sp>
      <p:sp>
        <p:nvSpPr>
          <p:cNvPr id="9" name="8 Marcador de número de diapositiva"/>
          <p:cNvSpPr>
            <a:spLocks noGrp="1"/>
          </p:cNvSpPr>
          <p:nvPr>
            <p:ph type="sldNum" sz="quarter" idx="12"/>
          </p:nvPr>
        </p:nvSpPr>
        <p:spPr/>
        <p:txBody>
          <a:bodyPr/>
          <a:lstStyle/>
          <a:p>
            <a:fld id="{1165BF59-415B-453D-89FE-3964AD59E3D9}" type="slidenum">
              <a:rPr lang="es-MX" smtClean="0"/>
              <a:pPr/>
              <a:t>‹Nº›</a:t>
            </a:fld>
            <a:endParaRPr lang="es-MX"/>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fecha"/>
          <p:cNvSpPr>
            <a:spLocks noGrp="1"/>
          </p:cNvSpPr>
          <p:nvPr>
            <p:ph type="dt" sz="half" idx="10"/>
          </p:nvPr>
        </p:nvSpPr>
        <p:spPr/>
        <p:txBody>
          <a:bodyPr/>
          <a:lstStyle/>
          <a:p>
            <a:fld id="{6F194082-0E44-4654-BBF9-01F46295BC76}" type="datetimeFigureOut">
              <a:rPr lang="es-MX" smtClean="0"/>
              <a:pPr/>
              <a:t>28/05/2011</a:t>
            </a:fld>
            <a:endParaRPr lang="es-MX"/>
          </a:p>
        </p:txBody>
      </p:sp>
      <p:sp>
        <p:nvSpPr>
          <p:cNvPr id="4" name="3 Marcador de pie de página"/>
          <p:cNvSpPr>
            <a:spLocks noGrp="1"/>
          </p:cNvSpPr>
          <p:nvPr>
            <p:ph type="ftr" sz="quarter" idx="11"/>
          </p:nvPr>
        </p:nvSpPr>
        <p:spPr/>
        <p:txBody>
          <a:bodyPr/>
          <a:lstStyle/>
          <a:p>
            <a:endParaRPr lang="es-MX"/>
          </a:p>
        </p:txBody>
      </p:sp>
      <p:sp>
        <p:nvSpPr>
          <p:cNvPr id="5" name="4 Marcador de número de diapositiva"/>
          <p:cNvSpPr>
            <a:spLocks noGrp="1"/>
          </p:cNvSpPr>
          <p:nvPr>
            <p:ph type="sldNum" sz="quarter" idx="12"/>
          </p:nvPr>
        </p:nvSpPr>
        <p:spPr/>
        <p:txBody>
          <a:bodyPr/>
          <a:lstStyle/>
          <a:p>
            <a:fld id="{1165BF59-415B-453D-89FE-3964AD59E3D9}" type="slidenum">
              <a:rPr lang="es-MX" smtClean="0"/>
              <a:pPr/>
              <a:t>‹Nº›</a:t>
            </a:fld>
            <a:endParaRPr lang="es-MX"/>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6F194082-0E44-4654-BBF9-01F46295BC76}" type="datetimeFigureOut">
              <a:rPr lang="es-MX" smtClean="0"/>
              <a:pPr/>
              <a:t>28/05/2011</a:t>
            </a:fld>
            <a:endParaRPr lang="es-MX"/>
          </a:p>
        </p:txBody>
      </p:sp>
      <p:sp>
        <p:nvSpPr>
          <p:cNvPr id="3" name="2 Marcador de pie de página"/>
          <p:cNvSpPr>
            <a:spLocks noGrp="1"/>
          </p:cNvSpPr>
          <p:nvPr>
            <p:ph type="ftr" sz="quarter" idx="11"/>
          </p:nvPr>
        </p:nvSpPr>
        <p:spPr/>
        <p:txBody>
          <a:bodyPr/>
          <a:lstStyle/>
          <a:p>
            <a:endParaRPr lang="es-MX"/>
          </a:p>
        </p:txBody>
      </p:sp>
      <p:sp>
        <p:nvSpPr>
          <p:cNvPr id="4" name="3 Marcador de número de diapositiva"/>
          <p:cNvSpPr>
            <a:spLocks noGrp="1"/>
          </p:cNvSpPr>
          <p:nvPr>
            <p:ph type="sldNum" sz="quarter" idx="12"/>
          </p:nvPr>
        </p:nvSpPr>
        <p:spPr/>
        <p:txBody>
          <a:bodyPr/>
          <a:lstStyle/>
          <a:p>
            <a:fld id="{1165BF59-415B-453D-89FE-3964AD59E3D9}" type="slidenum">
              <a:rPr lang="es-MX" smtClean="0"/>
              <a:pPr/>
              <a:t>‹Nº›</a:t>
            </a:fld>
            <a:endParaRPr lang="es-MX"/>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MX"/>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6F194082-0E44-4654-BBF9-01F46295BC76}" type="datetimeFigureOut">
              <a:rPr lang="es-MX" smtClean="0"/>
              <a:pPr/>
              <a:t>28/05/2011</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1165BF59-415B-453D-89FE-3964AD59E3D9}" type="slidenum">
              <a:rPr lang="es-MX" smtClean="0"/>
              <a:pPr/>
              <a:t>‹Nº›</a:t>
            </a:fld>
            <a:endParaRPr lang="es-MX"/>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MX"/>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MX"/>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6F194082-0E44-4654-BBF9-01F46295BC76}" type="datetimeFigureOut">
              <a:rPr lang="es-MX" smtClean="0"/>
              <a:pPr/>
              <a:t>28/05/2011</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1165BF59-415B-453D-89FE-3964AD59E3D9}" type="slidenum">
              <a:rPr lang="es-MX" smtClean="0"/>
              <a:pPr/>
              <a:t>‹Nº›</a:t>
            </a:fld>
            <a:endParaRPr lang="es-MX"/>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F194082-0E44-4654-BBF9-01F46295BC76}" type="datetimeFigureOut">
              <a:rPr lang="es-MX" smtClean="0"/>
              <a:pPr/>
              <a:t>28/05/2011</a:t>
            </a:fld>
            <a:endParaRPr lang="es-MX"/>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MX"/>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165BF59-415B-453D-89FE-3964AD59E3D9}" type="slidenum">
              <a:rPr lang="es-MX" smtClean="0"/>
              <a:pPr/>
              <a:t>‹Nº›</a:t>
            </a:fld>
            <a:endParaRPr lang="es-MX"/>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https://mail.santillana.com.mx/owa/redir.aspx?C=6770f7de777f4fe89241e034457e800e&amp;URL=http%3a%2f%2fusingtechnologyinefl.wikispaces.com" TargetMode="External"/><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mailto:dogrady@richmond.com.mx" TargetMode="Externa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p:txBody>
          <a:bodyPr>
            <a:normAutofit fontScale="90000"/>
          </a:bodyPr>
          <a:lstStyle/>
          <a:p>
            <a:r>
              <a:rPr lang="en-US" b="1" dirty="0"/>
              <a:t>Using technology in the language classroom to foster independent learning</a:t>
            </a:r>
            <a:endParaRPr lang="es-MX" dirty="0"/>
          </a:p>
        </p:txBody>
      </p:sp>
      <p:sp>
        <p:nvSpPr>
          <p:cNvPr id="3" name="2 Subtítulo"/>
          <p:cNvSpPr>
            <a:spLocks noGrp="1"/>
          </p:cNvSpPr>
          <p:nvPr>
            <p:ph type="subTitle" idx="1"/>
          </p:nvPr>
        </p:nvSpPr>
        <p:spPr>
          <a:xfrm>
            <a:off x="1763688" y="4365104"/>
            <a:ext cx="5360640" cy="1415008"/>
          </a:xfrm>
        </p:spPr>
        <p:txBody>
          <a:bodyPr>
            <a:normAutofit fontScale="92500" lnSpcReduction="20000"/>
          </a:bodyPr>
          <a:lstStyle/>
          <a:p>
            <a:r>
              <a:rPr lang="es-MX" dirty="0" smtClean="0"/>
              <a:t>Darragh O’Grady</a:t>
            </a:r>
          </a:p>
          <a:p>
            <a:r>
              <a:rPr lang="es-MX" dirty="0" smtClean="0"/>
              <a:t>MEXTESOL Mexico City Chapter</a:t>
            </a:r>
          </a:p>
          <a:p>
            <a:r>
              <a:rPr lang="es-MX" dirty="0" smtClean="0"/>
              <a:t>28 May 2011</a:t>
            </a:r>
            <a:endParaRPr lang="es-MX" dirty="0"/>
          </a:p>
        </p:txBody>
      </p:sp>
      <p:pic>
        <p:nvPicPr>
          <p:cNvPr id="1026" name="Picture 2" descr="C:\Users\Dell\Documents\Richmond logo\Simbolo_rojo.PNG"/>
          <p:cNvPicPr>
            <a:picLocks noChangeAspect="1" noChangeArrowheads="1"/>
          </p:cNvPicPr>
          <p:nvPr/>
        </p:nvPicPr>
        <p:blipFill>
          <a:blip r:embed="rId3" cstate="print"/>
          <a:srcRect/>
          <a:stretch>
            <a:fillRect/>
          </a:stretch>
        </p:blipFill>
        <p:spPr bwMode="auto">
          <a:xfrm>
            <a:off x="8388424" y="6093296"/>
            <a:ext cx="542925" cy="542925"/>
          </a:xfrm>
          <a:prstGeom prst="rect">
            <a:avLst/>
          </a:prstGeom>
          <a:noFill/>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2 Marcador de texto"/>
          <p:cNvSpPr txBox="1">
            <a:spLocks/>
          </p:cNvSpPr>
          <p:nvPr/>
        </p:nvSpPr>
        <p:spPr>
          <a:xfrm>
            <a:off x="722313" y="3573016"/>
            <a:ext cx="7772400" cy="1500187"/>
          </a:xfrm>
          <a:prstGeom prst="rect">
            <a:avLst/>
          </a:prstGeom>
        </p:spPr>
        <p:txBody>
          <a:bodyPr vert="horz" lIns="91440" tIns="45720" rIns="91440" bIns="45720" rtlCol="0" anchor="b">
            <a:noAutofit/>
          </a:bodyPr>
          <a:lstStyle/>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3200" b="0" i="1" u="none" strike="noStrike" kern="1200" cap="none" spc="0" normalizeH="0" baseline="0" noProof="0" dirty="0" smtClean="0">
                <a:ln>
                  <a:noFill/>
                </a:ln>
                <a:solidFill>
                  <a:schemeClr val="tx1"/>
                </a:solidFill>
                <a:effectLst/>
                <a:uLnTx/>
                <a:uFillTx/>
                <a:latin typeface="+mn-lt"/>
                <a:ea typeface="+mn-ea"/>
                <a:cs typeface="+mn-cs"/>
              </a:rPr>
              <a:t>Teachers are afraid educational technology might be a distraction but if you restrict the use of the internet you can use it for the classroom.</a:t>
            </a:r>
            <a:endParaRPr kumimoji="0" lang="es-MX" sz="3200" b="0" i="1" u="none" strike="noStrike" kern="1200" cap="none" spc="0" normalizeH="0" baseline="0" noProof="0" dirty="0" smtClean="0">
              <a:ln>
                <a:noFill/>
              </a:ln>
              <a:solidFill>
                <a:schemeClr val="tx1"/>
              </a:solidFill>
              <a:effectLst/>
              <a:uLnTx/>
              <a:uFillTx/>
              <a:latin typeface="+mn-lt"/>
              <a:ea typeface="+mn-ea"/>
              <a:cs typeface="+mn-cs"/>
            </a:endParaRPr>
          </a:p>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s-MX" sz="3200" b="0" i="0" u="none" strike="noStrike" kern="1200" cap="none" spc="0" normalizeH="0" baseline="0" noProof="0" dirty="0">
              <a:ln>
                <a:noFill/>
              </a:ln>
              <a:solidFill>
                <a:schemeClr val="tx1">
                  <a:tint val="75000"/>
                </a:schemeClr>
              </a:solidFill>
              <a:effectLst/>
              <a:uLnTx/>
              <a:uFillTx/>
              <a:latin typeface="+mn-lt"/>
              <a:ea typeface="+mn-ea"/>
              <a:cs typeface="+mn-cs"/>
            </a:endParaRPr>
          </a:p>
        </p:txBody>
      </p:sp>
      <p:sp>
        <p:nvSpPr>
          <p:cNvPr id="5" name="1 Título"/>
          <p:cNvSpPr txBox="1">
            <a:spLocks/>
          </p:cNvSpPr>
          <p:nvPr/>
        </p:nvSpPr>
        <p:spPr>
          <a:xfrm>
            <a:off x="722313" y="5495925"/>
            <a:ext cx="7772400" cy="1362075"/>
          </a:xfrm>
          <a:prstGeom prst="rect">
            <a:avLst/>
          </a:prstGeom>
        </p:spPr>
        <p:txBody>
          <a:bodyPr vert="horz" lIns="91440" tIns="45720" rIns="91440" bIns="45720" rtlCol="0" anchor="t">
            <a:norm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s-MX" sz="4000" b="1" i="0" u="none" strike="noStrike" kern="1200" cap="all" spc="0" normalizeH="0" baseline="0" noProof="0" smtClean="0">
                <a:ln>
                  <a:noFill/>
                </a:ln>
                <a:solidFill>
                  <a:schemeClr val="tx1"/>
                </a:solidFill>
                <a:effectLst/>
                <a:uLnTx/>
                <a:uFillTx/>
                <a:latin typeface="+mj-lt"/>
                <a:ea typeface="+mj-ea"/>
                <a:cs typeface="+mj-cs"/>
              </a:rPr>
              <a:t>Cecyt # 3 ecatepec (AM)</a:t>
            </a:r>
            <a:endParaRPr kumimoji="0" lang="es-MX" sz="4000" b="1" i="0" u="none" strike="noStrike" kern="1200" cap="all" spc="0" normalizeH="0" baseline="0" noProof="0" dirty="0">
              <a:ln>
                <a:noFill/>
              </a:ln>
              <a:solidFill>
                <a:schemeClr val="tx1"/>
              </a:solidFill>
              <a:effectLst/>
              <a:uLnTx/>
              <a:uFillTx/>
              <a:latin typeface="+mj-lt"/>
              <a:ea typeface="+mj-ea"/>
              <a:cs typeface="+mj-cs"/>
            </a:endParaRPr>
          </a:p>
        </p:txBody>
      </p:sp>
      <p:pic>
        <p:nvPicPr>
          <p:cNvPr id="6" name="Picture 2" descr="C:\Users\Dell\Documents\Richmond logo\Simbolo_rojo.PNG"/>
          <p:cNvPicPr>
            <a:picLocks noChangeAspect="1" noChangeArrowheads="1"/>
          </p:cNvPicPr>
          <p:nvPr/>
        </p:nvPicPr>
        <p:blipFill>
          <a:blip r:embed="rId2" cstate="print"/>
          <a:srcRect/>
          <a:stretch>
            <a:fillRect/>
          </a:stretch>
        </p:blipFill>
        <p:spPr bwMode="auto">
          <a:xfrm>
            <a:off x="8388424" y="6093296"/>
            <a:ext cx="542925" cy="542925"/>
          </a:xfrm>
          <a:prstGeom prst="rect">
            <a:avLst/>
          </a:prstGeom>
          <a:noFill/>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CuadroTexto"/>
          <p:cNvSpPr txBox="1"/>
          <p:nvPr/>
        </p:nvSpPr>
        <p:spPr>
          <a:xfrm>
            <a:off x="1043608" y="1412776"/>
            <a:ext cx="7560840" cy="4524315"/>
          </a:xfrm>
          <a:prstGeom prst="rect">
            <a:avLst/>
          </a:prstGeom>
          <a:noFill/>
        </p:spPr>
        <p:txBody>
          <a:bodyPr wrap="square" rtlCol="0">
            <a:spAutoFit/>
          </a:bodyPr>
          <a:lstStyle/>
          <a:p>
            <a:r>
              <a:rPr lang="es-MX" sz="3200" b="1" dirty="0" smtClean="0"/>
              <a:t>Sound methodology </a:t>
            </a:r>
            <a:r>
              <a:rPr lang="es-MX" sz="3200" b="1" dirty="0" smtClean="0"/>
              <a:t>tells us we should use technology.</a:t>
            </a:r>
          </a:p>
          <a:p>
            <a:endParaRPr lang="es-MX" sz="3200" b="1" dirty="0" smtClean="0"/>
          </a:p>
          <a:p>
            <a:r>
              <a:rPr lang="es-MX" sz="3200" b="1" dirty="0" smtClean="0"/>
              <a:t>Our students are telling us to use technology.</a:t>
            </a:r>
          </a:p>
          <a:p>
            <a:endParaRPr lang="es-MX" sz="3200" b="1" dirty="0"/>
          </a:p>
          <a:p>
            <a:r>
              <a:rPr lang="es-MX" sz="3200" b="1" dirty="0" smtClean="0"/>
              <a:t>So why don’t we use it?</a:t>
            </a:r>
          </a:p>
          <a:p>
            <a:endParaRPr lang="es-MX" sz="3200" b="1" dirty="0"/>
          </a:p>
          <a:p>
            <a:r>
              <a:rPr lang="es-MX" sz="3200" b="1" dirty="0" smtClean="0"/>
              <a:t>How can we use it?</a:t>
            </a:r>
            <a:endParaRPr lang="es-MX" sz="3200" b="1" dirty="0"/>
          </a:p>
        </p:txBody>
      </p:sp>
      <p:pic>
        <p:nvPicPr>
          <p:cNvPr id="3" name="Picture 2" descr="C:\Users\Dell\Documents\Richmond logo\Simbolo_rojo.PNG"/>
          <p:cNvPicPr>
            <a:picLocks noChangeAspect="1" noChangeArrowheads="1"/>
          </p:cNvPicPr>
          <p:nvPr/>
        </p:nvPicPr>
        <p:blipFill>
          <a:blip r:embed="rId2" cstate="print"/>
          <a:srcRect/>
          <a:stretch>
            <a:fillRect/>
          </a:stretch>
        </p:blipFill>
        <p:spPr bwMode="auto">
          <a:xfrm>
            <a:off x="8388424" y="6093296"/>
            <a:ext cx="542925" cy="542925"/>
          </a:xfrm>
          <a:prstGeom prst="rect">
            <a:avLst/>
          </a:prstGeom>
          <a:noFill/>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texto"/>
          <p:cNvSpPr>
            <a:spLocks noGrp="1"/>
          </p:cNvSpPr>
          <p:nvPr>
            <p:ph type="body" idx="1"/>
          </p:nvPr>
        </p:nvSpPr>
        <p:spPr>
          <a:xfrm>
            <a:off x="395536" y="260648"/>
            <a:ext cx="7704856" cy="792089"/>
          </a:xfrm>
        </p:spPr>
        <p:txBody>
          <a:bodyPr>
            <a:normAutofit/>
          </a:bodyPr>
          <a:lstStyle/>
          <a:p>
            <a:r>
              <a:rPr lang="es-MX" sz="4400" b="1" dirty="0" smtClean="0">
                <a:solidFill>
                  <a:schemeClr val="tx1"/>
                </a:solidFill>
              </a:rPr>
              <a:t>How to create a wiki</a:t>
            </a:r>
            <a:endParaRPr lang="es-MX" sz="4400" b="1" dirty="0">
              <a:solidFill>
                <a:schemeClr val="tx1"/>
              </a:solidFill>
            </a:endParaRPr>
          </a:p>
        </p:txBody>
      </p:sp>
      <p:pic>
        <p:nvPicPr>
          <p:cNvPr id="1026" name="Picture 2"/>
          <p:cNvPicPr>
            <a:picLocks noChangeAspect="1" noChangeArrowheads="1"/>
          </p:cNvPicPr>
          <p:nvPr/>
        </p:nvPicPr>
        <p:blipFill>
          <a:blip r:embed="rId2" cstate="print"/>
          <a:srcRect/>
          <a:stretch>
            <a:fillRect/>
          </a:stretch>
        </p:blipFill>
        <p:spPr bwMode="auto">
          <a:xfrm>
            <a:off x="1" y="1124744"/>
            <a:ext cx="9143999" cy="5733256"/>
          </a:xfrm>
          <a:prstGeom prst="rect">
            <a:avLst/>
          </a:prstGeom>
          <a:noFill/>
          <a:ln w="9525">
            <a:noFill/>
            <a:miter lim="800000"/>
            <a:headEnd/>
            <a:tailEnd/>
          </a:ln>
        </p:spPr>
      </p:pic>
      <p:sp>
        <p:nvSpPr>
          <p:cNvPr id="5" name="4 Elipse"/>
          <p:cNvSpPr/>
          <p:nvPr/>
        </p:nvSpPr>
        <p:spPr>
          <a:xfrm>
            <a:off x="1115616" y="908720"/>
            <a:ext cx="1872208" cy="108012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cstate="print"/>
          <a:srcRect/>
          <a:stretch>
            <a:fillRect/>
          </a:stretch>
        </p:blipFill>
        <p:spPr bwMode="auto">
          <a:xfrm>
            <a:off x="-29210" y="0"/>
            <a:ext cx="9211444" cy="6858000"/>
          </a:xfrm>
          <a:prstGeom prst="rect">
            <a:avLst/>
          </a:prstGeom>
          <a:noFill/>
          <a:ln w="9525">
            <a:noFill/>
            <a:miter lim="800000"/>
            <a:headEnd/>
            <a:tailEnd/>
          </a:ln>
        </p:spPr>
      </p:pic>
      <p:sp>
        <p:nvSpPr>
          <p:cNvPr id="7" name="6 Elipse"/>
          <p:cNvSpPr/>
          <p:nvPr/>
        </p:nvSpPr>
        <p:spPr>
          <a:xfrm>
            <a:off x="971600" y="1556792"/>
            <a:ext cx="1872208" cy="936104"/>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8" name="7 Elipse"/>
          <p:cNvSpPr/>
          <p:nvPr/>
        </p:nvSpPr>
        <p:spPr>
          <a:xfrm>
            <a:off x="3203848" y="1628800"/>
            <a:ext cx="1944216" cy="792088"/>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9" name="8 Elipse"/>
          <p:cNvSpPr/>
          <p:nvPr/>
        </p:nvSpPr>
        <p:spPr>
          <a:xfrm>
            <a:off x="1115616" y="3429000"/>
            <a:ext cx="1944216" cy="792088"/>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0" name="9 Elipse"/>
          <p:cNvSpPr/>
          <p:nvPr/>
        </p:nvSpPr>
        <p:spPr>
          <a:xfrm>
            <a:off x="3275856" y="3356992"/>
            <a:ext cx="1800200" cy="864096"/>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cstate="print"/>
          <a:srcRect/>
          <a:stretch>
            <a:fillRect/>
          </a:stretch>
        </p:blipFill>
        <p:spPr bwMode="auto">
          <a:xfrm>
            <a:off x="0" y="0"/>
            <a:ext cx="9225725" cy="6858000"/>
          </a:xfrm>
          <a:prstGeom prst="rect">
            <a:avLst/>
          </a:prstGeom>
          <a:noFill/>
          <a:ln w="9525">
            <a:noFill/>
            <a:miter lim="800000"/>
            <a:headEnd/>
            <a:tailEnd/>
          </a:ln>
        </p:spPr>
      </p:pic>
      <p:sp>
        <p:nvSpPr>
          <p:cNvPr id="4" name="3 Marcador de texto"/>
          <p:cNvSpPr>
            <a:spLocks noGrp="1"/>
          </p:cNvSpPr>
          <p:nvPr>
            <p:ph type="body" idx="1"/>
          </p:nvPr>
        </p:nvSpPr>
        <p:spPr/>
        <p:txBody>
          <a:bodyPr/>
          <a:lstStyle/>
          <a:p>
            <a:endParaRPr lang="es-MX"/>
          </a:p>
        </p:txBody>
      </p:sp>
      <p:sp>
        <p:nvSpPr>
          <p:cNvPr id="5" name="4 Elipse"/>
          <p:cNvSpPr/>
          <p:nvPr/>
        </p:nvSpPr>
        <p:spPr>
          <a:xfrm>
            <a:off x="4572000" y="2492896"/>
            <a:ext cx="3888432" cy="1296144"/>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a:p>
        </p:txBody>
      </p:sp>
      <p:sp>
        <p:nvSpPr>
          <p:cNvPr id="3" name="2 Marcador de texto"/>
          <p:cNvSpPr>
            <a:spLocks noGrp="1"/>
          </p:cNvSpPr>
          <p:nvPr>
            <p:ph type="body" idx="1"/>
          </p:nvPr>
        </p:nvSpPr>
        <p:spPr/>
        <p:txBody>
          <a:bodyPr/>
          <a:lstStyle/>
          <a:p>
            <a:endParaRPr lang="es-MX"/>
          </a:p>
        </p:txBody>
      </p:sp>
      <p:pic>
        <p:nvPicPr>
          <p:cNvPr id="3074" name="Picture 2"/>
          <p:cNvPicPr>
            <a:picLocks noChangeAspect="1" noChangeArrowheads="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5" name="4 Elipse"/>
          <p:cNvSpPr/>
          <p:nvPr/>
        </p:nvSpPr>
        <p:spPr>
          <a:xfrm>
            <a:off x="1043608" y="1124744"/>
            <a:ext cx="2160240" cy="864096"/>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6" name="5 Elipse"/>
          <p:cNvSpPr/>
          <p:nvPr/>
        </p:nvSpPr>
        <p:spPr>
          <a:xfrm>
            <a:off x="755576" y="2924944"/>
            <a:ext cx="3096344" cy="2016224"/>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2" cstate="print"/>
          <a:srcRect/>
          <a:stretch>
            <a:fillRect/>
          </a:stretch>
        </p:blipFill>
        <p:spPr bwMode="auto">
          <a:xfrm>
            <a:off x="0" y="0"/>
            <a:ext cx="9177818" cy="6858000"/>
          </a:xfrm>
          <a:prstGeom prst="rect">
            <a:avLst/>
          </a:prstGeom>
          <a:noFill/>
          <a:ln w="9525">
            <a:noFill/>
            <a:miter lim="800000"/>
            <a:headEnd/>
            <a:tailEnd/>
          </a:ln>
        </p:spPr>
      </p:pic>
      <p:sp>
        <p:nvSpPr>
          <p:cNvPr id="6" name="5 Elipse"/>
          <p:cNvSpPr/>
          <p:nvPr/>
        </p:nvSpPr>
        <p:spPr>
          <a:xfrm>
            <a:off x="2123728" y="260648"/>
            <a:ext cx="1080120" cy="864096"/>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a:p>
        </p:txBody>
      </p:sp>
      <p:sp>
        <p:nvSpPr>
          <p:cNvPr id="3" name="2 Marcador de texto"/>
          <p:cNvSpPr>
            <a:spLocks noGrp="1"/>
          </p:cNvSpPr>
          <p:nvPr>
            <p:ph type="body" idx="1"/>
          </p:nvPr>
        </p:nvSpPr>
        <p:spPr/>
        <p:txBody>
          <a:bodyPr/>
          <a:lstStyle/>
          <a:p>
            <a:endParaRPr lang="es-MX"/>
          </a:p>
        </p:txBody>
      </p:sp>
      <p:pic>
        <p:nvPicPr>
          <p:cNvPr id="5122" name="Picture 2"/>
          <p:cNvPicPr>
            <a:picLocks noChangeAspect="1" noChangeArrowheads="1"/>
          </p:cNvPicPr>
          <p:nvPr/>
        </p:nvPicPr>
        <p:blipFill>
          <a:blip r:embed="rId2" cstate="print"/>
          <a:srcRect/>
          <a:stretch>
            <a:fillRect/>
          </a:stretch>
        </p:blipFill>
        <p:spPr bwMode="auto">
          <a:xfrm>
            <a:off x="0" y="25270"/>
            <a:ext cx="9144000" cy="6832730"/>
          </a:xfrm>
          <a:prstGeom prst="rect">
            <a:avLst/>
          </a:prstGeom>
          <a:noFill/>
          <a:ln w="9525">
            <a:noFill/>
            <a:miter lim="800000"/>
            <a:headEnd/>
            <a:tailEnd/>
          </a:ln>
        </p:spPr>
      </p:pic>
      <p:sp>
        <p:nvSpPr>
          <p:cNvPr id="5" name="4 Elipse"/>
          <p:cNvSpPr/>
          <p:nvPr/>
        </p:nvSpPr>
        <p:spPr>
          <a:xfrm>
            <a:off x="2915816" y="332656"/>
            <a:ext cx="1080120" cy="864096"/>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a:p>
        </p:txBody>
      </p:sp>
      <p:sp>
        <p:nvSpPr>
          <p:cNvPr id="3" name="2 Marcador de texto"/>
          <p:cNvSpPr>
            <a:spLocks noGrp="1"/>
          </p:cNvSpPr>
          <p:nvPr>
            <p:ph type="body" idx="1"/>
          </p:nvPr>
        </p:nvSpPr>
        <p:spPr/>
        <p:txBody>
          <a:bodyPr/>
          <a:lstStyle/>
          <a:p>
            <a:endParaRPr lang="es-MX"/>
          </a:p>
        </p:txBody>
      </p:sp>
      <p:pic>
        <p:nvPicPr>
          <p:cNvPr id="6146" name="Picture 2"/>
          <p:cNvPicPr>
            <a:picLocks noChangeAspect="1" noChangeArrowheads="1"/>
          </p:cNvPicPr>
          <p:nvPr/>
        </p:nvPicPr>
        <p:blipFill>
          <a:blip r:embed="rId2" cstate="print"/>
          <a:srcRect/>
          <a:stretch>
            <a:fillRect/>
          </a:stretch>
        </p:blipFill>
        <p:spPr bwMode="auto">
          <a:xfrm>
            <a:off x="0" y="0"/>
            <a:ext cx="9540552" cy="6858000"/>
          </a:xfrm>
          <a:prstGeom prst="rect">
            <a:avLst/>
          </a:prstGeom>
          <a:noFill/>
          <a:ln w="9525">
            <a:noFill/>
            <a:miter lim="800000"/>
            <a:headEnd/>
            <a:tailEnd/>
          </a:ln>
        </p:spPr>
      </p:pic>
      <p:sp>
        <p:nvSpPr>
          <p:cNvPr id="5" name="4 Elipse"/>
          <p:cNvSpPr/>
          <p:nvPr/>
        </p:nvSpPr>
        <p:spPr>
          <a:xfrm>
            <a:off x="1187624" y="4437112"/>
            <a:ext cx="1080120" cy="864096"/>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6" name="5 Elipse"/>
          <p:cNvSpPr/>
          <p:nvPr/>
        </p:nvSpPr>
        <p:spPr>
          <a:xfrm>
            <a:off x="1115616" y="2780928"/>
            <a:ext cx="1080120" cy="864096"/>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7" name="6 Elipse"/>
          <p:cNvSpPr/>
          <p:nvPr/>
        </p:nvSpPr>
        <p:spPr>
          <a:xfrm>
            <a:off x="1187624" y="836712"/>
            <a:ext cx="1080120" cy="864096"/>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a:p>
        </p:txBody>
      </p:sp>
      <p:sp>
        <p:nvSpPr>
          <p:cNvPr id="3" name="2 Marcador de texto"/>
          <p:cNvSpPr>
            <a:spLocks noGrp="1"/>
          </p:cNvSpPr>
          <p:nvPr>
            <p:ph type="body" idx="1"/>
          </p:nvPr>
        </p:nvSpPr>
        <p:spPr/>
        <p:txBody>
          <a:bodyPr/>
          <a:lstStyle/>
          <a:p>
            <a:endParaRPr lang="es-MX"/>
          </a:p>
        </p:txBody>
      </p:sp>
      <p:pic>
        <p:nvPicPr>
          <p:cNvPr id="6146" name="Picture 2"/>
          <p:cNvPicPr>
            <a:picLocks noChangeAspect="1" noChangeArrowheads="1"/>
          </p:cNvPicPr>
          <p:nvPr/>
        </p:nvPicPr>
        <p:blipFill>
          <a:blip r:embed="rId2" cstate="print"/>
          <a:srcRect/>
          <a:stretch>
            <a:fillRect/>
          </a:stretch>
        </p:blipFill>
        <p:spPr bwMode="auto">
          <a:xfrm>
            <a:off x="0" y="0"/>
            <a:ext cx="9540552" cy="6858000"/>
          </a:xfrm>
          <a:prstGeom prst="rect">
            <a:avLst/>
          </a:prstGeom>
          <a:noFill/>
          <a:ln w="9525">
            <a:noFill/>
            <a:miter lim="800000"/>
            <a:headEnd/>
            <a:tailEnd/>
          </a:ln>
        </p:spPr>
      </p:pic>
      <p:sp>
        <p:nvSpPr>
          <p:cNvPr id="7" name="6 Elipse"/>
          <p:cNvSpPr/>
          <p:nvPr/>
        </p:nvSpPr>
        <p:spPr>
          <a:xfrm>
            <a:off x="5652120" y="0"/>
            <a:ext cx="1080120" cy="864096"/>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MX" b="1" dirty="0" smtClean="0"/>
              <a:t>How using technology fosters independent learning</a:t>
            </a:r>
            <a:endParaRPr lang="es-MX" b="1" dirty="0"/>
          </a:p>
        </p:txBody>
      </p:sp>
      <p:sp>
        <p:nvSpPr>
          <p:cNvPr id="3" name="2 Marcador de contenido"/>
          <p:cNvSpPr>
            <a:spLocks noGrp="1"/>
          </p:cNvSpPr>
          <p:nvPr>
            <p:ph idx="1"/>
          </p:nvPr>
        </p:nvSpPr>
        <p:spPr>
          <a:xfrm>
            <a:off x="467544" y="1772816"/>
            <a:ext cx="8229600" cy="4525963"/>
          </a:xfrm>
        </p:spPr>
        <p:txBody>
          <a:bodyPr/>
          <a:lstStyle/>
          <a:p>
            <a:pPr marL="342900" lvl="1" indent="-342900">
              <a:buFont typeface="Arial" pitchFamily="34" charset="0"/>
              <a:buChar char="•"/>
            </a:pPr>
            <a:r>
              <a:rPr lang="es-ES" sz="2000" dirty="0" smtClean="0">
                <a:solidFill>
                  <a:srgbClr val="002060"/>
                </a:solidFill>
                <a:latin typeface="Calibri" pitchFamily="34" charset="0"/>
              </a:rPr>
              <a:t>Students learn to develop better comunication skills – participation in forums and chats mean that greater precision is needed with the language in order to avoid communication problems</a:t>
            </a:r>
          </a:p>
          <a:p>
            <a:pPr marL="342900" lvl="1" indent="-342900">
              <a:buFont typeface="Arial" pitchFamily="34" charset="0"/>
              <a:buChar char="•"/>
            </a:pPr>
            <a:endParaRPr lang="es-ES" sz="2000" dirty="0" smtClean="0">
              <a:solidFill>
                <a:srgbClr val="002060"/>
              </a:solidFill>
              <a:latin typeface="Calibri" pitchFamily="34" charset="0"/>
            </a:endParaRPr>
          </a:p>
          <a:p>
            <a:pPr marL="342900" lvl="1" indent="-342900">
              <a:buFont typeface="Arial" pitchFamily="34" charset="0"/>
              <a:buChar char="•"/>
            </a:pPr>
            <a:r>
              <a:rPr lang="es-ES" sz="2000" dirty="0" smtClean="0">
                <a:solidFill>
                  <a:srgbClr val="002060"/>
                </a:solidFill>
                <a:latin typeface="Calibri" pitchFamily="34" charset="0"/>
              </a:rPr>
              <a:t>Learning occurs in a social, constructivist and participative way – learner as opposed to teacher centered</a:t>
            </a:r>
          </a:p>
          <a:p>
            <a:pPr marL="342900" lvl="1" indent="-342900">
              <a:buFont typeface="Arial" pitchFamily="34" charset="0"/>
              <a:buChar char="•"/>
            </a:pPr>
            <a:endParaRPr lang="es-ES" sz="2000" dirty="0" smtClean="0">
              <a:solidFill>
                <a:srgbClr val="002060"/>
              </a:solidFill>
              <a:latin typeface="Calibri" pitchFamily="34" charset="0"/>
            </a:endParaRPr>
          </a:p>
          <a:p>
            <a:pPr marL="342900" lvl="1" indent="-342900">
              <a:buFont typeface="Arial" pitchFamily="34" charset="0"/>
              <a:buChar char="•"/>
            </a:pPr>
            <a:r>
              <a:rPr lang="es-ES" sz="2000" dirty="0" smtClean="0">
                <a:solidFill>
                  <a:srgbClr val="002060"/>
                </a:solidFill>
                <a:latin typeface="Calibri" pitchFamily="34" charset="0"/>
              </a:rPr>
              <a:t>Many virtual learning environments (VLEs) are asynchronous: learners need to organise their time in order to participate effectively</a:t>
            </a:r>
          </a:p>
          <a:p>
            <a:pPr marL="342900" lvl="1" indent="-342900">
              <a:buFont typeface="Arial" pitchFamily="34" charset="0"/>
              <a:buChar char="•"/>
            </a:pPr>
            <a:endParaRPr lang="es-ES" sz="2000" dirty="0" smtClean="0">
              <a:solidFill>
                <a:srgbClr val="002060"/>
              </a:solidFill>
              <a:latin typeface="Calibri" pitchFamily="34" charset="0"/>
            </a:endParaRPr>
          </a:p>
          <a:p>
            <a:pPr marL="342900" lvl="1" indent="-342900">
              <a:buFont typeface="Arial" pitchFamily="34" charset="0"/>
              <a:buChar char="•"/>
            </a:pPr>
            <a:r>
              <a:rPr lang="es-ES" sz="2000" dirty="0" smtClean="0">
                <a:solidFill>
                  <a:srgbClr val="002060"/>
                </a:solidFill>
                <a:latin typeface="Calibri" pitchFamily="34" charset="0"/>
              </a:rPr>
              <a:t>Many VLE activities involve inductive learning (students discover for themselves)</a:t>
            </a:r>
          </a:p>
          <a:p>
            <a:pPr marL="342900" lvl="1" indent="-342900">
              <a:buFont typeface="Arial" pitchFamily="34" charset="0"/>
              <a:buChar char="•"/>
            </a:pPr>
            <a:endParaRPr lang="es-ES" sz="1400" dirty="0" smtClean="0">
              <a:solidFill>
                <a:srgbClr val="00496E"/>
              </a:solidFill>
              <a:latin typeface="Calibri" pitchFamily="34" charset="0"/>
            </a:endParaRPr>
          </a:p>
          <a:p>
            <a:pPr marL="342900" lvl="1" indent="-342900">
              <a:buFont typeface="Arial" pitchFamily="34" charset="0"/>
              <a:buChar char="•"/>
            </a:pPr>
            <a:endParaRPr lang="es-ES" sz="1400" dirty="0" smtClean="0">
              <a:solidFill>
                <a:srgbClr val="00496E"/>
              </a:solidFill>
              <a:latin typeface="Calibri" pitchFamily="34" charset="0"/>
            </a:endParaRPr>
          </a:p>
          <a:p>
            <a:pPr marL="342900" lvl="1" indent="-342900">
              <a:buFont typeface="Arial" pitchFamily="34" charset="0"/>
              <a:buChar char="•"/>
            </a:pPr>
            <a:endParaRPr lang="es-ES" sz="1400" dirty="0" smtClean="0">
              <a:solidFill>
                <a:srgbClr val="00496E"/>
              </a:solidFill>
              <a:latin typeface="Calibri" pitchFamily="34" charset="0"/>
            </a:endParaRPr>
          </a:p>
          <a:p>
            <a:endParaRPr lang="es-MX" dirty="0"/>
          </a:p>
        </p:txBody>
      </p:sp>
      <p:pic>
        <p:nvPicPr>
          <p:cNvPr id="4" name="Picture 2" descr="C:\Users\Dell\Documents\Richmond logo\Simbolo_rojo.PNG"/>
          <p:cNvPicPr>
            <a:picLocks noChangeAspect="1" noChangeArrowheads="1"/>
          </p:cNvPicPr>
          <p:nvPr/>
        </p:nvPicPr>
        <p:blipFill>
          <a:blip r:embed="rId2" cstate="print"/>
          <a:srcRect/>
          <a:stretch>
            <a:fillRect/>
          </a:stretch>
        </p:blipFill>
        <p:spPr bwMode="auto">
          <a:xfrm>
            <a:off x="8388424" y="6093296"/>
            <a:ext cx="542925" cy="542925"/>
          </a:xfrm>
          <a:prstGeom prst="rect">
            <a:avLst/>
          </a:prstGeom>
          <a:noFill/>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a:p>
        </p:txBody>
      </p:sp>
      <p:sp>
        <p:nvSpPr>
          <p:cNvPr id="3" name="2 Marcador de texto"/>
          <p:cNvSpPr>
            <a:spLocks noGrp="1"/>
          </p:cNvSpPr>
          <p:nvPr>
            <p:ph type="body" idx="1"/>
          </p:nvPr>
        </p:nvSpPr>
        <p:spPr/>
        <p:txBody>
          <a:bodyPr/>
          <a:lstStyle/>
          <a:p>
            <a:endParaRPr lang="es-MX"/>
          </a:p>
        </p:txBody>
      </p:sp>
      <p:pic>
        <p:nvPicPr>
          <p:cNvPr id="7170" name="Picture 2"/>
          <p:cNvPicPr>
            <a:picLocks noChangeAspect="1" noChangeArrowheads="1"/>
          </p:cNvPicPr>
          <p:nvPr/>
        </p:nvPicPr>
        <p:blipFill>
          <a:blip r:embed="rId2" cstate="print"/>
          <a:srcRect/>
          <a:stretch>
            <a:fillRect/>
          </a:stretch>
        </p:blipFill>
        <p:spPr bwMode="auto">
          <a:xfrm>
            <a:off x="-1" y="0"/>
            <a:ext cx="9900593" cy="7101408"/>
          </a:xfrm>
          <a:prstGeom prst="rect">
            <a:avLst/>
          </a:prstGeom>
          <a:noFill/>
          <a:ln w="9525">
            <a:noFill/>
            <a:miter lim="800000"/>
            <a:headEnd/>
            <a:tailEnd/>
          </a:ln>
        </p:spPr>
      </p:pic>
      <p:sp>
        <p:nvSpPr>
          <p:cNvPr id="6" name="5 Elipse"/>
          <p:cNvSpPr/>
          <p:nvPr/>
        </p:nvSpPr>
        <p:spPr>
          <a:xfrm>
            <a:off x="1187624" y="3140968"/>
            <a:ext cx="1224136" cy="36004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8" name="7 Elipse"/>
          <p:cNvSpPr/>
          <p:nvPr/>
        </p:nvSpPr>
        <p:spPr>
          <a:xfrm>
            <a:off x="1259632" y="2132856"/>
            <a:ext cx="1224136" cy="36004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9" name="8 Elipse"/>
          <p:cNvSpPr/>
          <p:nvPr/>
        </p:nvSpPr>
        <p:spPr>
          <a:xfrm>
            <a:off x="1259632" y="1412776"/>
            <a:ext cx="1224136" cy="36004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0" name="9 Elipse"/>
          <p:cNvSpPr/>
          <p:nvPr/>
        </p:nvSpPr>
        <p:spPr>
          <a:xfrm>
            <a:off x="1187624" y="3933056"/>
            <a:ext cx="1224136" cy="36004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a:p>
        </p:txBody>
      </p:sp>
      <p:sp>
        <p:nvSpPr>
          <p:cNvPr id="3" name="2 Marcador de texto"/>
          <p:cNvSpPr>
            <a:spLocks noGrp="1"/>
          </p:cNvSpPr>
          <p:nvPr>
            <p:ph type="body" idx="1"/>
          </p:nvPr>
        </p:nvSpPr>
        <p:spPr/>
        <p:txBody>
          <a:bodyPr/>
          <a:lstStyle/>
          <a:p>
            <a:endParaRPr lang="es-MX"/>
          </a:p>
        </p:txBody>
      </p:sp>
      <p:pic>
        <p:nvPicPr>
          <p:cNvPr id="8194" name="Picture 2"/>
          <p:cNvPicPr>
            <a:picLocks noChangeAspect="1" noChangeArrowheads="1"/>
          </p:cNvPicPr>
          <p:nvPr/>
        </p:nvPicPr>
        <p:blipFill>
          <a:blip r:embed="rId2" cstate="print"/>
          <a:srcRect/>
          <a:stretch>
            <a:fillRect/>
          </a:stretch>
        </p:blipFill>
        <p:spPr bwMode="auto">
          <a:xfrm>
            <a:off x="1" y="0"/>
            <a:ext cx="9144000" cy="6858000"/>
          </a:xfrm>
          <a:prstGeom prst="rect">
            <a:avLst/>
          </a:prstGeom>
          <a:noFill/>
          <a:ln w="9525">
            <a:noFill/>
            <a:miter lim="800000"/>
            <a:headEnd/>
            <a:tailEnd/>
          </a:ln>
        </p:spPr>
      </p:pic>
      <p:sp>
        <p:nvSpPr>
          <p:cNvPr id="6" name="5 Elipse"/>
          <p:cNvSpPr/>
          <p:nvPr/>
        </p:nvSpPr>
        <p:spPr>
          <a:xfrm>
            <a:off x="1187624" y="332656"/>
            <a:ext cx="2520280" cy="504056"/>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7" name="6 Elipse"/>
          <p:cNvSpPr/>
          <p:nvPr/>
        </p:nvSpPr>
        <p:spPr>
          <a:xfrm>
            <a:off x="5652120" y="404664"/>
            <a:ext cx="1224136" cy="36004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8" name="7 Elipse"/>
          <p:cNvSpPr/>
          <p:nvPr/>
        </p:nvSpPr>
        <p:spPr>
          <a:xfrm>
            <a:off x="7380312" y="0"/>
            <a:ext cx="720080" cy="332656"/>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a:p>
        </p:txBody>
      </p:sp>
      <p:sp>
        <p:nvSpPr>
          <p:cNvPr id="3" name="2 Marcador de texto"/>
          <p:cNvSpPr>
            <a:spLocks noGrp="1"/>
          </p:cNvSpPr>
          <p:nvPr>
            <p:ph type="body" idx="1"/>
          </p:nvPr>
        </p:nvSpPr>
        <p:spPr/>
        <p:txBody>
          <a:bodyPr/>
          <a:lstStyle/>
          <a:p>
            <a:endParaRPr lang="es-MX"/>
          </a:p>
        </p:txBody>
      </p:sp>
      <p:pic>
        <p:nvPicPr>
          <p:cNvPr id="9218" name="Picture 2"/>
          <p:cNvPicPr>
            <a:picLocks noChangeAspect="1" noChangeArrowheads="1"/>
          </p:cNvPicPr>
          <p:nvPr/>
        </p:nvPicPr>
        <p:blipFill>
          <a:blip r:embed="rId2" cstate="print"/>
          <a:srcRect/>
          <a:stretch>
            <a:fillRect/>
          </a:stretch>
        </p:blipFill>
        <p:spPr bwMode="auto">
          <a:xfrm>
            <a:off x="0" y="0"/>
            <a:ext cx="10044608" cy="6858000"/>
          </a:xfrm>
          <a:prstGeom prst="rect">
            <a:avLst/>
          </a:prstGeom>
          <a:noFill/>
          <a:ln w="9525">
            <a:noFill/>
            <a:miter lim="800000"/>
            <a:headEnd/>
            <a:tailEnd/>
          </a:ln>
        </p:spPr>
      </p:pic>
      <p:sp>
        <p:nvSpPr>
          <p:cNvPr id="5" name="4 Elipse"/>
          <p:cNvSpPr/>
          <p:nvPr/>
        </p:nvSpPr>
        <p:spPr>
          <a:xfrm>
            <a:off x="1259632" y="620688"/>
            <a:ext cx="2520280" cy="504056"/>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6" name="5 Elipse"/>
          <p:cNvSpPr/>
          <p:nvPr/>
        </p:nvSpPr>
        <p:spPr>
          <a:xfrm>
            <a:off x="1475656" y="5013176"/>
            <a:ext cx="2520280" cy="504056"/>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7" name="6 Elipse"/>
          <p:cNvSpPr/>
          <p:nvPr/>
        </p:nvSpPr>
        <p:spPr>
          <a:xfrm>
            <a:off x="3347864" y="3068960"/>
            <a:ext cx="1440160" cy="576064"/>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a:p>
        </p:txBody>
      </p:sp>
      <p:sp>
        <p:nvSpPr>
          <p:cNvPr id="3" name="2 Marcador de texto"/>
          <p:cNvSpPr>
            <a:spLocks noGrp="1"/>
          </p:cNvSpPr>
          <p:nvPr>
            <p:ph type="body" idx="1"/>
          </p:nvPr>
        </p:nvSpPr>
        <p:spPr/>
        <p:txBody>
          <a:bodyPr/>
          <a:lstStyle/>
          <a:p>
            <a:endParaRPr lang="es-MX"/>
          </a:p>
        </p:txBody>
      </p:sp>
      <p:pic>
        <p:nvPicPr>
          <p:cNvPr id="10242" name="Picture 2"/>
          <p:cNvPicPr>
            <a:picLocks noChangeAspect="1" noChangeArrowheads="1"/>
          </p:cNvPicPr>
          <p:nvPr/>
        </p:nvPicPr>
        <p:blipFill>
          <a:blip r:embed="rId2" cstate="print"/>
          <a:srcRect/>
          <a:stretch>
            <a:fillRect/>
          </a:stretch>
        </p:blipFill>
        <p:spPr bwMode="auto">
          <a:xfrm>
            <a:off x="0" y="2704"/>
            <a:ext cx="9324528" cy="6855296"/>
          </a:xfrm>
          <a:prstGeom prst="rect">
            <a:avLst/>
          </a:prstGeom>
          <a:noFill/>
          <a:ln w="9525">
            <a:noFill/>
            <a:miter lim="800000"/>
            <a:headEnd/>
            <a:tailEnd/>
          </a:ln>
        </p:spPr>
      </p:pic>
      <p:sp>
        <p:nvSpPr>
          <p:cNvPr id="5" name="4 Elipse"/>
          <p:cNvSpPr/>
          <p:nvPr/>
        </p:nvSpPr>
        <p:spPr>
          <a:xfrm>
            <a:off x="4283968" y="1916832"/>
            <a:ext cx="2304256" cy="648072"/>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a:p>
        </p:txBody>
      </p:sp>
      <p:sp>
        <p:nvSpPr>
          <p:cNvPr id="3" name="2 Marcador de texto"/>
          <p:cNvSpPr>
            <a:spLocks noGrp="1"/>
          </p:cNvSpPr>
          <p:nvPr>
            <p:ph type="body" idx="1"/>
          </p:nvPr>
        </p:nvSpPr>
        <p:spPr/>
        <p:txBody>
          <a:bodyPr/>
          <a:lstStyle/>
          <a:p>
            <a:endParaRPr lang="es-MX"/>
          </a:p>
        </p:txBody>
      </p:sp>
      <p:pic>
        <p:nvPicPr>
          <p:cNvPr id="11266" name="Picture 2"/>
          <p:cNvPicPr>
            <a:picLocks noChangeAspect="1" noChangeArrowheads="1"/>
          </p:cNvPicPr>
          <p:nvPr/>
        </p:nvPicPr>
        <p:blipFill>
          <a:blip r:embed="rId2" cstate="print"/>
          <a:srcRect/>
          <a:stretch>
            <a:fillRect/>
          </a:stretch>
        </p:blipFill>
        <p:spPr bwMode="auto">
          <a:xfrm>
            <a:off x="0" y="0"/>
            <a:ext cx="9900592" cy="6858000"/>
          </a:xfrm>
          <a:prstGeom prst="rect">
            <a:avLst/>
          </a:prstGeom>
          <a:noFill/>
          <a:ln w="9525">
            <a:noFill/>
            <a:miter lim="800000"/>
            <a:headEnd/>
            <a:tailEnd/>
          </a:ln>
        </p:spPr>
      </p:pic>
      <p:sp>
        <p:nvSpPr>
          <p:cNvPr id="5" name="4 Elipse"/>
          <p:cNvSpPr/>
          <p:nvPr/>
        </p:nvSpPr>
        <p:spPr>
          <a:xfrm>
            <a:off x="2843808" y="2060848"/>
            <a:ext cx="864096" cy="648072"/>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a:p>
        </p:txBody>
      </p:sp>
      <p:sp>
        <p:nvSpPr>
          <p:cNvPr id="3" name="2 Marcador de texto"/>
          <p:cNvSpPr>
            <a:spLocks noGrp="1"/>
          </p:cNvSpPr>
          <p:nvPr>
            <p:ph type="body" idx="1"/>
          </p:nvPr>
        </p:nvSpPr>
        <p:spPr/>
        <p:txBody>
          <a:bodyPr/>
          <a:lstStyle/>
          <a:p>
            <a:endParaRPr lang="es-MX"/>
          </a:p>
        </p:txBody>
      </p:sp>
      <p:pic>
        <p:nvPicPr>
          <p:cNvPr id="15362" name="Picture 2"/>
          <p:cNvPicPr>
            <a:picLocks noChangeAspect="1" noChangeArrowheads="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5" name="4 Elipse"/>
          <p:cNvSpPr/>
          <p:nvPr/>
        </p:nvSpPr>
        <p:spPr>
          <a:xfrm>
            <a:off x="3275856" y="1772816"/>
            <a:ext cx="1368152" cy="36004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6" name="5 Elipse"/>
          <p:cNvSpPr/>
          <p:nvPr/>
        </p:nvSpPr>
        <p:spPr>
          <a:xfrm>
            <a:off x="5580112" y="2636912"/>
            <a:ext cx="864096" cy="648072"/>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7" name="6 Elipse"/>
          <p:cNvSpPr/>
          <p:nvPr/>
        </p:nvSpPr>
        <p:spPr>
          <a:xfrm>
            <a:off x="539552" y="1124744"/>
            <a:ext cx="864096" cy="648072"/>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9" name="8 Elipse"/>
          <p:cNvSpPr/>
          <p:nvPr/>
        </p:nvSpPr>
        <p:spPr>
          <a:xfrm>
            <a:off x="3275856" y="2132856"/>
            <a:ext cx="1368152" cy="36004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0" name="9 Elipse"/>
          <p:cNvSpPr/>
          <p:nvPr/>
        </p:nvSpPr>
        <p:spPr>
          <a:xfrm>
            <a:off x="3131840" y="2492896"/>
            <a:ext cx="1368152" cy="36004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a:p>
        </p:txBody>
      </p:sp>
      <p:sp>
        <p:nvSpPr>
          <p:cNvPr id="3" name="2 Marcador de texto"/>
          <p:cNvSpPr>
            <a:spLocks noGrp="1"/>
          </p:cNvSpPr>
          <p:nvPr>
            <p:ph type="body" idx="1"/>
          </p:nvPr>
        </p:nvSpPr>
        <p:spPr/>
        <p:txBody>
          <a:bodyPr/>
          <a:lstStyle/>
          <a:p>
            <a:endParaRPr lang="es-MX"/>
          </a:p>
        </p:txBody>
      </p:sp>
      <p:pic>
        <p:nvPicPr>
          <p:cNvPr id="12290" name="Picture 2"/>
          <p:cNvPicPr>
            <a:picLocks noChangeAspect="1" noChangeArrowheads="1"/>
          </p:cNvPicPr>
          <p:nvPr/>
        </p:nvPicPr>
        <p:blipFill>
          <a:blip r:embed="rId2" cstate="print"/>
          <a:srcRect/>
          <a:stretch>
            <a:fillRect/>
          </a:stretch>
        </p:blipFill>
        <p:spPr bwMode="auto">
          <a:xfrm>
            <a:off x="0" y="1"/>
            <a:ext cx="9144000" cy="6858000"/>
          </a:xfrm>
          <a:prstGeom prst="rect">
            <a:avLst/>
          </a:prstGeom>
          <a:noFill/>
          <a:ln w="9525">
            <a:noFill/>
            <a:miter lim="800000"/>
            <a:headEnd/>
            <a:tailEnd/>
          </a:ln>
        </p:spPr>
      </p:pic>
      <p:sp>
        <p:nvSpPr>
          <p:cNvPr id="5" name="4 Elipse"/>
          <p:cNvSpPr/>
          <p:nvPr/>
        </p:nvSpPr>
        <p:spPr>
          <a:xfrm>
            <a:off x="7308304" y="1772816"/>
            <a:ext cx="576064" cy="36004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a:p>
        </p:txBody>
      </p:sp>
      <p:sp>
        <p:nvSpPr>
          <p:cNvPr id="3" name="2 Marcador de texto"/>
          <p:cNvSpPr>
            <a:spLocks noGrp="1"/>
          </p:cNvSpPr>
          <p:nvPr>
            <p:ph type="body" idx="1"/>
          </p:nvPr>
        </p:nvSpPr>
        <p:spPr/>
        <p:txBody>
          <a:bodyPr/>
          <a:lstStyle/>
          <a:p>
            <a:endParaRPr lang="es-MX"/>
          </a:p>
        </p:txBody>
      </p:sp>
      <p:pic>
        <p:nvPicPr>
          <p:cNvPr id="13314" name="Picture 2"/>
          <p:cNvPicPr>
            <a:picLocks noChangeAspect="1" noChangeArrowheads="1"/>
          </p:cNvPicPr>
          <p:nvPr/>
        </p:nvPicPr>
        <p:blipFill>
          <a:blip r:embed="rId2" cstate="print"/>
          <a:srcRect/>
          <a:stretch>
            <a:fillRect/>
          </a:stretch>
        </p:blipFill>
        <p:spPr bwMode="auto">
          <a:xfrm>
            <a:off x="0" y="1"/>
            <a:ext cx="9468544" cy="6858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a:p>
        </p:txBody>
      </p:sp>
      <p:sp>
        <p:nvSpPr>
          <p:cNvPr id="3" name="2 Marcador de texto"/>
          <p:cNvSpPr>
            <a:spLocks noGrp="1"/>
          </p:cNvSpPr>
          <p:nvPr>
            <p:ph type="body" idx="1"/>
          </p:nvPr>
        </p:nvSpPr>
        <p:spPr/>
        <p:txBody>
          <a:bodyPr/>
          <a:lstStyle/>
          <a:p>
            <a:endParaRPr lang="es-MX"/>
          </a:p>
        </p:txBody>
      </p:sp>
      <p:pic>
        <p:nvPicPr>
          <p:cNvPr id="16386" name="Picture 2"/>
          <p:cNvPicPr>
            <a:picLocks noChangeAspect="1" noChangeArrowheads="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5" name="4 Elipse"/>
          <p:cNvSpPr/>
          <p:nvPr/>
        </p:nvSpPr>
        <p:spPr>
          <a:xfrm>
            <a:off x="4788024" y="1772816"/>
            <a:ext cx="504056" cy="432048"/>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a:p>
        </p:txBody>
      </p:sp>
      <p:sp>
        <p:nvSpPr>
          <p:cNvPr id="3" name="2 Marcador de texto"/>
          <p:cNvSpPr>
            <a:spLocks noGrp="1"/>
          </p:cNvSpPr>
          <p:nvPr>
            <p:ph type="body" idx="1"/>
          </p:nvPr>
        </p:nvSpPr>
        <p:spPr/>
        <p:txBody>
          <a:bodyPr/>
          <a:lstStyle/>
          <a:p>
            <a:endParaRPr lang="es-MX"/>
          </a:p>
        </p:txBody>
      </p:sp>
      <p:pic>
        <p:nvPicPr>
          <p:cNvPr id="17410" name="Picture 2"/>
          <p:cNvPicPr>
            <a:picLocks noChangeAspect="1" noChangeArrowheads="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MX" b="1" dirty="0" smtClean="0"/>
              <a:t>Negative ideas teachers use to avoid using technology with their students</a:t>
            </a:r>
            <a:endParaRPr lang="es-MX" b="1" dirty="0"/>
          </a:p>
        </p:txBody>
      </p:sp>
      <p:sp>
        <p:nvSpPr>
          <p:cNvPr id="3" name="2 Marcador de contenido"/>
          <p:cNvSpPr>
            <a:spLocks noGrp="1"/>
          </p:cNvSpPr>
          <p:nvPr>
            <p:ph idx="1"/>
          </p:nvPr>
        </p:nvSpPr>
        <p:spPr>
          <a:xfrm>
            <a:off x="467544" y="1988840"/>
            <a:ext cx="8229600" cy="4525963"/>
          </a:xfrm>
        </p:spPr>
        <p:txBody>
          <a:bodyPr/>
          <a:lstStyle/>
          <a:p>
            <a:r>
              <a:rPr lang="es-MX" i="1" dirty="0" smtClean="0">
                <a:solidFill>
                  <a:srgbClr val="002060"/>
                </a:solidFill>
              </a:rPr>
              <a:t>High school students in Mexico </a:t>
            </a:r>
            <a:r>
              <a:rPr lang="es-MX" b="1" i="1" dirty="0" smtClean="0">
                <a:solidFill>
                  <a:srgbClr val="002060"/>
                </a:solidFill>
              </a:rPr>
              <a:t>don’t</a:t>
            </a:r>
            <a:r>
              <a:rPr lang="es-MX" i="1" dirty="0" smtClean="0">
                <a:solidFill>
                  <a:srgbClr val="002060"/>
                </a:solidFill>
              </a:rPr>
              <a:t> have access to the internet.</a:t>
            </a:r>
          </a:p>
          <a:p>
            <a:endParaRPr lang="es-MX" i="1" dirty="0" smtClean="0">
              <a:solidFill>
                <a:srgbClr val="002060"/>
              </a:solidFill>
            </a:endParaRPr>
          </a:p>
          <a:p>
            <a:r>
              <a:rPr lang="es-MX" i="1" dirty="0" smtClean="0">
                <a:solidFill>
                  <a:srgbClr val="002060"/>
                </a:solidFill>
              </a:rPr>
              <a:t>They </a:t>
            </a:r>
            <a:r>
              <a:rPr lang="es-MX" b="1" i="1" dirty="0" smtClean="0">
                <a:solidFill>
                  <a:srgbClr val="002060"/>
                </a:solidFill>
              </a:rPr>
              <a:t>don’t</a:t>
            </a:r>
            <a:r>
              <a:rPr lang="es-MX" i="1" dirty="0" smtClean="0">
                <a:solidFill>
                  <a:srgbClr val="002060"/>
                </a:solidFill>
              </a:rPr>
              <a:t> like learning autonomously.</a:t>
            </a:r>
          </a:p>
          <a:p>
            <a:endParaRPr lang="es-MX" i="1" dirty="0" smtClean="0">
              <a:solidFill>
                <a:srgbClr val="002060"/>
              </a:solidFill>
            </a:endParaRPr>
          </a:p>
          <a:p>
            <a:r>
              <a:rPr lang="es-MX" i="1" dirty="0" smtClean="0">
                <a:solidFill>
                  <a:srgbClr val="002060"/>
                </a:solidFill>
              </a:rPr>
              <a:t>Technology in the classroom is a distraction and </a:t>
            </a:r>
            <a:r>
              <a:rPr lang="es-MX" b="1" i="1" dirty="0" smtClean="0">
                <a:solidFill>
                  <a:srgbClr val="002060"/>
                </a:solidFill>
              </a:rPr>
              <a:t>doesn’t</a:t>
            </a:r>
            <a:r>
              <a:rPr lang="es-MX" i="1" dirty="0" smtClean="0">
                <a:solidFill>
                  <a:srgbClr val="002060"/>
                </a:solidFill>
              </a:rPr>
              <a:t> help the learning process.</a:t>
            </a:r>
          </a:p>
          <a:p>
            <a:endParaRPr lang="es-MX" dirty="0"/>
          </a:p>
        </p:txBody>
      </p:sp>
      <p:pic>
        <p:nvPicPr>
          <p:cNvPr id="4" name="Picture 2" descr="C:\Users\Dell\Documents\Richmond logo\Simbolo_rojo.PNG"/>
          <p:cNvPicPr>
            <a:picLocks noChangeAspect="1" noChangeArrowheads="1"/>
          </p:cNvPicPr>
          <p:nvPr/>
        </p:nvPicPr>
        <p:blipFill>
          <a:blip r:embed="rId2" cstate="print"/>
          <a:srcRect/>
          <a:stretch>
            <a:fillRect/>
          </a:stretch>
        </p:blipFill>
        <p:spPr bwMode="auto">
          <a:xfrm>
            <a:off x="8388424" y="6093296"/>
            <a:ext cx="542925" cy="542925"/>
          </a:xfrm>
          <a:prstGeom prst="rect">
            <a:avLst/>
          </a:prstGeom>
          <a:noFill/>
        </p:spPr>
      </p:pic>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a:p>
        </p:txBody>
      </p:sp>
      <p:sp>
        <p:nvSpPr>
          <p:cNvPr id="3" name="2 Marcador de texto"/>
          <p:cNvSpPr>
            <a:spLocks noGrp="1"/>
          </p:cNvSpPr>
          <p:nvPr>
            <p:ph type="body" idx="1"/>
          </p:nvPr>
        </p:nvSpPr>
        <p:spPr/>
        <p:txBody>
          <a:bodyPr/>
          <a:lstStyle/>
          <a:p>
            <a:endParaRPr lang="es-MX"/>
          </a:p>
        </p:txBody>
      </p:sp>
      <p:pic>
        <p:nvPicPr>
          <p:cNvPr id="18434" name="Picture 2"/>
          <p:cNvPicPr>
            <a:picLocks noChangeAspect="1" noChangeArrowheads="1"/>
          </p:cNvPicPr>
          <p:nvPr/>
        </p:nvPicPr>
        <p:blipFill>
          <a:blip r:embed="rId2" cstate="print"/>
          <a:srcRect/>
          <a:stretch>
            <a:fillRect/>
          </a:stretch>
        </p:blipFill>
        <p:spPr bwMode="auto">
          <a:xfrm>
            <a:off x="0" y="0"/>
            <a:ext cx="9540552" cy="7173416"/>
          </a:xfrm>
          <a:prstGeom prst="rect">
            <a:avLst/>
          </a:prstGeom>
          <a:noFill/>
          <a:ln w="9525">
            <a:noFill/>
            <a:miter lim="800000"/>
            <a:headEnd/>
            <a:tailEnd/>
          </a:ln>
        </p:spPr>
      </p:pic>
      <p:sp>
        <p:nvSpPr>
          <p:cNvPr id="5" name="4 Elipse"/>
          <p:cNvSpPr/>
          <p:nvPr/>
        </p:nvSpPr>
        <p:spPr>
          <a:xfrm>
            <a:off x="7668344" y="1628800"/>
            <a:ext cx="504056" cy="432048"/>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a:p>
        </p:txBody>
      </p:sp>
      <p:sp>
        <p:nvSpPr>
          <p:cNvPr id="3" name="2 Marcador de texto"/>
          <p:cNvSpPr>
            <a:spLocks noGrp="1"/>
          </p:cNvSpPr>
          <p:nvPr>
            <p:ph type="body" idx="1"/>
          </p:nvPr>
        </p:nvSpPr>
        <p:spPr/>
        <p:txBody>
          <a:bodyPr/>
          <a:lstStyle/>
          <a:p>
            <a:endParaRPr lang="es-MX"/>
          </a:p>
        </p:txBody>
      </p:sp>
      <p:pic>
        <p:nvPicPr>
          <p:cNvPr id="19458" name="Picture 2"/>
          <p:cNvPicPr>
            <a:picLocks noChangeAspect="1" noChangeArrowheads="1"/>
          </p:cNvPicPr>
          <p:nvPr/>
        </p:nvPicPr>
        <p:blipFill>
          <a:blip r:embed="rId2" cstate="print"/>
          <a:srcRect/>
          <a:stretch>
            <a:fillRect/>
          </a:stretch>
        </p:blipFill>
        <p:spPr bwMode="auto">
          <a:xfrm>
            <a:off x="-1" y="0"/>
            <a:ext cx="9468545" cy="6857999"/>
          </a:xfrm>
          <a:prstGeom prst="rect">
            <a:avLst/>
          </a:prstGeom>
          <a:noFill/>
          <a:ln w="9525">
            <a:noFill/>
            <a:miter lim="800000"/>
            <a:headEnd/>
            <a:tailEnd/>
          </a:ln>
        </p:spPr>
      </p:pic>
      <p:sp>
        <p:nvSpPr>
          <p:cNvPr id="5" name="4 Elipse"/>
          <p:cNvSpPr/>
          <p:nvPr/>
        </p:nvSpPr>
        <p:spPr>
          <a:xfrm>
            <a:off x="539552" y="2276872"/>
            <a:ext cx="1296144" cy="936104"/>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texto"/>
          <p:cNvSpPr>
            <a:spLocks noGrp="1"/>
          </p:cNvSpPr>
          <p:nvPr>
            <p:ph type="body" idx="1"/>
          </p:nvPr>
        </p:nvSpPr>
        <p:spPr>
          <a:xfrm>
            <a:off x="395536" y="3717032"/>
            <a:ext cx="8496944" cy="2304256"/>
          </a:xfrm>
        </p:spPr>
        <p:txBody>
          <a:bodyPr>
            <a:noAutofit/>
          </a:bodyPr>
          <a:lstStyle/>
          <a:p>
            <a:pPr>
              <a:buFont typeface="Arial" pitchFamily="34" charset="0"/>
              <a:buChar char="•"/>
            </a:pPr>
            <a:r>
              <a:rPr lang="es-MX" sz="3200" dirty="0" smtClean="0">
                <a:solidFill>
                  <a:schemeClr val="tx1"/>
                </a:solidFill>
              </a:rPr>
              <a:t>A wiki </a:t>
            </a:r>
            <a:r>
              <a:rPr lang="es-MX" sz="3200" dirty="0" smtClean="0">
                <a:solidFill>
                  <a:schemeClr val="tx1"/>
                </a:solidFill>
              </a:rPr>
              <a:t>I’ve created to get feedback &amp; </a:t>
            </a:r>
            <a:r>
              <a:rPr lang="es-MX" sz="3200" dirty="0" smtClean="0">
                <a:solidFill>
                  <a:schemeClr val="tx1"/>
                </a:solidFill>
              </a:rPr>
              <a:t>discussion</a:t>
            </a:r>
          </a:p>
          <a:p>
            <a:pPr>
              <a:buFont typeface="Arial" pitchFamily="34" charset="0"/>
              <a:buChar char="•"/>
            </a:pPr>
            <a:endParaRPr lang="es-MX" sz="3200" dirty="0" smtClean="0">
              <a:solidFill>
                <a:schemeClr val="tx1"/>
              </a:solidFill>
            </a:endParaRPr>
          </a:p>
          <a:p>
            <a:pPr>
              <a:buFont typeface="Arial" pitchFamily="34" charset="0"/>
              <a:buChar char="•"/>
            </a:pPr>
            <a:r>
              <a:rPr lang="es-MX" sz="3200" dirty="0" smtClean="0">
                <a:solidFill>
                  <a:schemeClr val="tx1"/>
                </a:solidFill>
              </a:rPr>
              <a:t>This </a:t>
            </a:r>
            <a:r>
              <a:rPr lang="es-MX" sz="3200" dirty="0" smtClean="0">
                <a:solidFill>
                  <a:schemeClr val="tx1"/>
                </a:solidFill>
              </a:rPr>
              <a:t>talk is available </a:t>
            </a:r>
            <a:r>
              <a:rPr lang="es-MX" sz="3200" dirty="0" smtClean="0">
                <a:solidFill>
                  <a:schemeClr val="tx1"/>
                </a:solidFill>
              </a:rPr>
              <a:t>there, please visit and participate!</a:t>
            </a:r>
            <a:endParaRPr lang="es-MX" sz="3200" dirty="0">
              <a:solidFill>
                <a:schemeClr val="tx1"/>
              </a:solidFill>
            </a:endParaRPr>
          </a:p>
        </p:txBody>
      </p:sp>
      <p:sp>
        <p:nvSpPr>
          <p:cNvPr id="4" name="3 Rectángulo"/>
          <p:cNvSpPr/>
          <p:nvPr/>
        </p:nvSpPr>
        <p:spPr>
          <a:xfrm>
            <a:off x="251520" y="2276872"/>
            <a:ext cx="8453468" cy="646331"/>
          </a:xfrm>
          <a:prstGeom prst="rect">
            <a:avLst/>
          </a:prstGeom>
        </p:spPr>
        <p:txBody>
          <a:bodyPr wrap="none">
            <a:spAutoFit/>
          </a:bodyPr>
          <a:lstStyle/>
          <a:p>
            <a:r>
              <a:rPr lang="es-MX" sz="3600" dirty="0" smtClean="0">
                <a:hlinkClick r:id="rId2" action="ppaction://hlinkfile"/>
              </a:rPr>
              <a:t>http://</a:t>
            </a:r>
            <a:r>
              <a:rPr lang="es-MX" sz="3600" dirty="0" smtClean="0">
                <a:hlinkClick r:id="rId2" action="ppaction://hlinkfile"/>
              </a:rPr>
              <a:t>usingtechnologyinefl.wikispaces.com</a:t>
            </a:r>
            <a:r>
              <a:rPr lang="es-MX" sz="3600" dirty="0" smtClean="0"/>
              <a:t> </a:t>
            </a:r>
            <a:endParaRPr lang="es-MX" sz="3600" dirty="0"/>
          </a:p>
        </p:txBody>
      </p:sp>
      <p:pic>
        <p:nvPicPr>
          <p:cNvPr id="5" name="Picture 2" descr="C:\Users\Dell\Documents\Richmond logo\Simbolo_rojo.PNG"/>
          <p:cNvPicPr>
            <a:picLocks noChangeAspect="1" noChangeArrowheads="1"/>
          </p:cNvPicPr>
          <p:nvPr/>
        </p:nvPicPr>
        <p:blipFill>
          <a:blip r:embed="rId3" cstate="print"/>
          <a:srcRect/>
          <a:stretch>
            <a:fillRect/>
          </a:stretch>
        </p:blipFill>
        <p:spPr bwMode="auto">
          <a:xfrm>
            <a:off x="8388424" y="6093296"/>
            <a:ext cx="542925" cy="542925"/>
          </a:xfrm>
          <a:prstGeom prst="rect">
            <a:avLst/>
          </a:prstGeom>
          <a:noFill/>
        </p:spPr>
      </p:pic>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a:p>
        </p:txBody>
      </p:sp>
      <p:sp>
        <p:nvSpPr>
          <p:cNvPr id="3" name="2 Marcador de texto"/>
          <p:cNvSpPr>
            <a:spLocks noGrp="1"/>
          </p:cNvSpPr>
          <p:nvPr>
            <p:ph type="body" idx="1"/>
          </p:nvPr>
        </p:nvSpPr>
        <p:spPr/>
        <p:txBody>
          <a:bodyPr/>
          <a:lstStyle/>
          <a:p>
            <a:endParaRPr lang="es-MX"/>
          </a:p>
        </p:txBody>
      </p:sp>
      <p:pic>
        <p:nvPicPr>
          <p:cNvPr id="14338" name="Picture 2"/>
          <p:cNvPicPr>
            <a:picLocks noChangeAspect="1" noChangeArrowheads="1"/>
          </p:cNvPicPr>
          <p:nvPr/>
        </p:nvPicPr>
        <p:blipFill>
          <a:blip r:embed="rId2" cstate="print"/>
          <a:srcRect/>
          <a:stretch>
            <a:fillRect/>
          </a:stretch>
        </p:blipFill>
        <p:spPr bwMode="auto">
          <a:xfrm>
            <a:off x="0" y="0"/>
            <a:ext cx="9324528" cy="6858000"/>
          </a:xfrm>
          <a:prstGeom prst="rect">
            <a:avLst/>
          </a:prstGeom>
          <a:noFill/>
          <a:ln w="9525">
            <a:noFill/>
            <a:miter lim="800000"/>
            <a:headEnd/>
            <a:tailEnd/>
          </a:ln>
        </p:spPr>
      </p:pic>
      <p:sp>
        <p:nvSpPr>
          <p:cNvPr id="5" name="4 Elipse"/>
          <p:cNvSpPr/>
          <p:nvPr/>
        </p:nvSpPr>
        <p:spPr>
          <a:xfrm>
            <a:off x="539552" y="1412776"/>
            <a:ext cx="1296144" cy="288032"/>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6" name="5 Elipse"/>
          <p:cNvSpPr/>
          <p:nvPr/>
        </p:nvSpPr>
        <p:spPr>
          <a:xfrm>
            <a:off x="6588224" y="476672"/>
            <a:ext cx="2304256" cy="72008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a:p>
        </p:txBody>
      </p:sp>
      <p:sp>
        <p:nvSpPr>
          <p:cNvPr id="3" name="2 Marcador de texto"/>
          <p:cNvSpPr>
            <a:spLocks noGrp="1"/>
          </p:cNvSpPr>
          <p:nvPr>
            <p:ph type="body" idx="1"/>
          </p:nvPr>
        </p:nvSpPr>
        <p:spPr/>
        <p:txBody>
          <a:bodyPr/>
          <a:lstStyle/>
          <a:p>
            <a:endParaRPr lang="es-MX"/>
          </a:p>
        </p:txBody>
      </p:sp>
      <p:pic>
        <p:nvPicPr>
          <p:cNvPr id="22530" name="Picture 2"/>
          <p:cNvPicPr>
            <a:picLocks noChangeAspect="1" noChangeArrowheads="1"/>
          </p:cNvPicPr>
          <p:nvPr/>
        </p:nvPicPr>
        <p:blipFill>
          <a:blip r:embed="rId2" cstate="print"/>
          <a:srcRect/>
          <a:stretch>
            <a:fillRect/>
          </a:stretch>
        </p:blipFill>
        <p:spPr bwMode="auto">
          <a:xfrm>
            <a:off x="0" y="0"/>
            <a:ext cx="10188624" cy="7173416"/>
          </a:xfrm>
          <a:prstGeom prst="rect">
            <a:avLst/>
          </a:prstGeom>
          <a:noFill/>
          <a:ln w="9525">
            <a:noFill/>
            <a:miter lim="800000"/>
            <a:headEnd/>
            <a:tailEnd/>
          </a:ln>
        </p:spPr>
      </p:pic>
      <p:sp>
        <p:nvSpPr>
          <p:cNvPr id="5" name="4 Elipse"/>
          <p:cNvSpPr/>
          <p:nvPr/>
        </p:nvSpPr>
        <p:spPr>
          <a:xfrm>
            <a:off x="251520" y="1772816"/>
            <a:ext cx="1296144" cy="288032"/>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solidFill>
                <a:schemeClr val="tx1">
                  <a:lumMod val="85000"/>
                  <a:lumOff val="15000"/>
                </a:schemeClr>
              </a:solidFill>
            </a:endParaRPr>
          </a:p>
        </p:txBody>
      </p:sp>
      <p:sp>
        <p:nvSpPr>
          <p:cNvPr id="6" name="5 Elipse"/>
          <p:cNvSpPr/>
          <p:nvPr/>
        </p:nvSpPr>
        <p:spPr>
          <a:xfrm>
            <a:off x="3347864" y="1412776"/>
            <a:ext cx="1296144" cy="288032"/>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7" name="6 Elipse"/>
          <p:cNvSpPr/>
          <p:nvPr/>
        </p:nvSpPr>
        <p:spPr>
          <a:xfrm>
            <a:off x="1619672" y="4437112"/>
            <a:ext cx="6192688" cy="576064"/>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a:p>
        </p:txBody>
      </p:sp>
      <p:sp>
        <p:nvSpPr>
          <p:cNvPr id="3" name="2 Marcador de texto"/>
          <p:cNvSpPr>
            <a:spLocks noGrp="1"/>
          </p:cNvSpPr>
          <p:nvPr>
            <p:ph type="body" idx="1"/>
          </p:nvPr>
        </p:nvSpPr>
        <p:spPr/>
        <p:txBody>
          <a:bodyPr/>
          <a:lstStyle/>
          <a:p>
            <a:endParaRPr lang="es-MX"/>
          </a:p>
        </p:txBody>
      </p:sp>
      <p:pic>
        <p:nvPicPr>
          <p:cNvPr id="20482" name="Picture 2"/>
          <p:cNvPicPr>
            <a:picLocks noChangeAspect="1" noChangeArrowheads="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5" name="4 Rectángulo"/>
          <p:cNvSpPr/>
          <p:nvPr/>
        </p:nvSpPr>
        <p:spPr>
          <a:xfrm>
            <a:off x="4788024" y="4581128"/>
            <a:ext cx="3626634" cy="369332"/>
          </a:xfrm>
          <a:prstGeom prst="rect">
            <a:avLst/>
          </a:prstGeom>
        </p:spPr>
        <p:txBody>
          <a:bodyPr wrap="none">
            <a:spAutoFit/>
          </a:bodyPr>
          <a:lstStyle/>
          <a:p>
            <a:r>
              <a:rPr lang="es-MX" b="1" dirty="0" smtClean="0">
                <a:solidFill>
                  <a:schemeClr val="tx1">
                    <a:lumMod val="85000"/>
                    <a:lumOff val="15000"/>
                  </a:schemeClr>
                </a:solidFill>
              </a:rPr>
              <a:t>http://elt-primaria.wikispaces.com/</a:t>
            </a:r>
            <a:endParaRPr lang="es-MX" b="1" dirty="0">
              <a:solidFill>
                <a:schemeClr val="tx1">
                  <a:lumMod val="85000"/>
                  <a:lumOff val="15000"/>
                </a:schemeClr>
              </a:solidFill>
            </a:endParaRPr>
          </a:p>
        </p:txBody>
      </p:sp>
      <p:sp>
        <p:nvSpPr>
          <p:cNvPr id="8" name="7 Elipse"/>
          <p:cNvSpPr/>
          <p:nvPr/>
        </p:nvSpPr>
        <p:spPr>
          <a:xfrm>
            <a:off x="4644008" y="4365104"/>
            <a:ext cx="4499992" cy="72008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a:p>
        </p:txBody>
      </p:sp>
      <p:sp>
        <p:nvSpPr>
          <p:cNvPr id="3" name="2 Marcador de texto"/>
          <p:cNvSpPr>
            <a:spLocks noGrp="1"/>
          </p:cNvSpPr>
          <p:nvPr>
            <p:ph type="body" idx="1"/>
          </p:nvPr>
        </p:nvSpPr>
        <p:spPr/>
        <p:txBody>
          <a:bodyPr/>
          <a:lstStyle/>
          <a:p>
            <a:endParaRPr lang="es-MX"/>
          </a:p>
        </p:txBody>
      </p:sp>
      <p:pic>
        <p:nvPicPr>
          <p:cNvPr id="21506" name="Picture 2"/>
          <p:cNvPicPr>
            <a:picLocks noChangeAspect="1" noChangeArrowheads="1"/>
          </p:cNvPicPr>
          <p:nvPr/>
        </p:nvPicPr>
        <p:blipFill>
          <a:blip r:embed="rId2" cstate="print"/>
          <a:srcRect/>
          <a:stretch>
            <a:fillRect/>
          </a:stretch>
        </p:blipFill>
        <p:spPr bwMode="auto">
          <a:xfrm>
            <a:off x="1" y="0"/>
            <a:ext cx="9756575" cy="6858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texto"/>
          <p:cNvSpPr>
            <a:spLocks noGrp="1"/>
          </p:cNvSpPr>
          <p:nvPr>
            <p:ph type="body" idx="1"/>
          </p:nvPr>
        </p:nvSpPr>
        <p:spPr/>
        <p:txBody>
          <a:bodyPr/>
          <a:lstStyle/>
          <a:p>
            <a:r>
              <a:rPr lang="es-MX" sz="4400" dirty="0" smtClean="0">
                <a:hlinkClick r:id="rId2"/>
              </a:rPr>
              <a:t>dogrady@richmond.com.mx</a:t>
            </a:r>
            <a:r>
              <a:rPr lang="es-MX" dirty="0" smtClean="0"/>
              <a:t> </a:t>
            </a:r>
            <a:endParaRPr lang="es-MX" dirty="0"/>
          </a:p>
        </p:txBody>
      </p:sp>
      <p:pic>
        <p:nvPicPr>
          <p:cNvPr id="4" name="Picture 2" descr="C:\Users\Dell\Documents\Richmond logo\Simbolo_rojo.PNG"/>
          <p:cNvPicPr>
            <a:picLocks noChangeAspect="1" noChangeArrowheads="1"/>
          </p:cNvPicPr>
          <p:nvPr/>
        </p:nvPicPr>
        <p:blipFill>
          <a:blip r:embed="rId3" cstate="print"/>
          <a:srcRect/>
          <a:stretch>
            <a:fillRect/>
          </a:stretch>
        </p:blipFill>
        <p:spPr bwMode="auto">
          <a:xfrm>
            <a:off x="8388424" y="6093296"/>
            <a:ext cx="542925" cy="542925"/>
          </a:xfrm>
          <a:prstGeom prst="rect">
            <a:avLst/>
          </a:prstGeom>
          <a:noFill/>
        </p:spPr>
      </p:pic>
      <p:sp>
        <p:nvSpPr>
          <p:cNvPr id="5" name="4 CuadroTexto"/>
          <p:cNvSpPr txBox="1"/>
          <p:nvPr/>
        </p:nvSpPr>
        <p:spPr>
          <a:xfrm>
            <a:off x="2123728" y="1412776"/>
            <a:ext cx="3528392" cy="923330"/>
          </a:xfrm>
          <a:prstGeom prst="rect">
            <a:avLst/>
          </a:prstGeom>
          <a:noFill/>
        </p:spPr>
        <p:txBody>
          <a:bodyPr wrap="square" rtlCol="0">
            <a:spAutoFit/>
          </a:bodyPr>
          <a:lstStyle/>
          <a:p>
            <a:r>
              <a:rPr lang="es-MX" sz="5400" dirty="0" smtClean="0"/>
              <a:t>Thank you!</a:t>
            </a:r>
            <a:endParaRPr lang="es-MX" sz="5400"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Autofit/>
          </a:bodyPr>
          <a:lstStyle/>
          <a:p>
            <a:pPr algn="l"/>
            <a:r>
              <a:rPr lang="es-MX" sz="2400" b="1" i="1" dirty="0" smtClean="0"/>
              <a:t>What teaching tools does your teacher use?</a:t>
            </a:r>
            <a:endParaRPr lang="es-MX" sz="2400" b="1" i="1" dirty="0"/>
          </a:p>
        </p:txBody>
      </p:sp>
      <p:graphicFrame>
        <p:nvGraphicFramePr>
          <p:cNvPr id="4" name="3 Tabla"/>
          <p:cNvGraphicFramePr>
            <a:graphicFrameLocks noGrp="1"/>
          </p:cNvGraphicFramePr>
          <p:nvPr/>
        </p:nvGraphicFramePr>
        <p:xfrm>
          <a:off x="683569" y="1124747"/>
          <a:ext cx="7560840" cy="4752530"/>
        </p:xfrm>
        <a:graphic>
          <a:graphicData uri="http://schemas.openxmlformats.org/drawingml/2006/table">
            <a:tbl>
              <a:tblPr/>
              <a:tblGrid>
                <a:gridCol w="2523841"/>
                <a:gridCol w="921402"/>
                <a:gridCol w="1249902"/>
                <a:gridCol w="1113695"/>
                <a:gridCol w="747805"/>
                <a:gridCol w="1004195"/>
              </a:tblGrid>
              <a:tr h="569875">
                <a:tc>
                  <a:txBody>
                    <a:bodyPr/>
                    <a:lstStyle/>
                    <a:p>
                      <a:pPr algn="l" fontAlgn="b"/>
                      <a:endParaRPr lang="en-US" sz="1800" b="0" i="1" u="none" strike="noStrike" dirty="0">
                        <a:solidFill>
                          <a:srgbClr val="000000"/>
                        </a:solidFill>
                        <a:latin typeface="Calibri"/>
                      </a:endParaRPr>
                    </a:p>
                  </a:txBody>
                  <a:tcPr marL="6467" marR="6467" marT="6467" marB="0" anchor="b">
                    <a:lnL>
                      <a:noFill/>
                    </a:lnL>
                    <a:lnR>
                      <a:noFill/>
                    </a:lnR>
                    <a:lnT>
                      <a:noFill/>
                    </a:lnT>
                    <a:lnB>
                      <a:noFill/>
                    </a:lnB>
                  </a:tcPr>
                </a:tc>
                <a:tc>
                  <a:txBody>
                    <a:bodyPr/>
                    <a:lstStyle/>
                    <a:p>
                      <a:pPr algn="l" fontAlgn="b"/>
                      <a:endParaRPr lang="es-MX" sz="1400" b="0" i="0" u="none" strike="noStrike">
                        <a:solidFill>
                          <a:srgbClr val="000000"/>
                        </a:solidFill>
                        <a:latin typeface="Calibri"/>
                      </a:endParaRPr>
                    </a:p>
                  </a:txBody>
                  <a:tcPr marL="6467" marR="6467" marT="6467" marB="0" anchor="b">
                    <a:lnL>
                      <a:noFill/>
                    </a:lnL>
                    <a:lnR>
                      <a:noFill/>
                    </a:lnR>
                    <a:lnT>
                      <a:noFill/>
                    </a:lnT>
                    <a:lnB>
                      <a:noFill/>
                    </a:lnB>
                  </a:tcPr>
                </a:tc>
                <a:tc>
                  <a:txBody>
                    <a:bodyPr/>
                    <a:lstStyle/>
                    <a:p>
                      <a:pPr algn="l" fontAlgn="b"/>
                      <a:endParaRPr lang="es-MX" sz="1400" b="0" i="0" u="none" strike="noStrike">
                        <a:solidFill>
                          <a:srgbClr val="000000"/>
                        </a:solidFill>
                        <a:latin typeface="Calibri"/>
                      </a:endParaRPr>
                    </a:p>
                  </a:txBody>
                  <a:tcPr marL="6467" marR="6467" marT="6467" marB="0" anchor="b">
                    <a:lnL>
                      <a:noFill/>
                    </a:lnL>
                    <a:lnR>
                      <a:noFill/>
                    </a:lnR>
                    <a:lnT>
                      <a:noFill/>
                    </a:lnT>
                    <a:lnB>
                      <a:noFill/>
                    </a:lnB>
                  </a:tcPr>
                </a:tc>
                <a:tc>
                  <a:txBody>
                    <a:bodyPr/>
                    <a:lstStyle/>
                    <a:p>
                      <a:pPr algn="l" fontAlgn="b"/>
                      <a:endParaRPr lang="es-MX" sz="1400" b="0" i="0" u="none" strike="noStrike">
                        <a:solidFill>
                          <a:srgbClr val="000000"/>
                        </a:solidFill>
                        <a:latin typeface="Calibri"/>
                      </a:endParaRPr>
                    </a:p>
                  </a:txBody>
                  <a:tcPr marL="6467" marR="6467" marT="6467" marB="0" anchor="b">
                    <a:lnL>
                      <a:noFill/>
                    </a:lnL>
                    <a:lnR>
                      <a:noFill/>
                    </a:lnR>
                    <a:lnT>
                      <a:noFill/>
                    </a:lnT>
                    <a:lnB>
                      <a:noFill/>
                    </a:lnB>
                  </a:tcPr>
                </a:tc>
                <a:tc>
                  <a:txBody>
                    <a:bodyPr/>
                    <a:lstStyle/>
                    <a:p>
                      <a:pPr algn="l" fontAlgn="b"/>
                      <a:endParaRPr lang="es-MX" sz="1400" b="0" i="0" u="none" strike="noStrike">
                        <a:solidFill>
                          <a:srgbClr val="000000"/>
                        </a:solidFill>
                        <a:latin typeface="Calibri"/>
                      </a:endParaRPr>
                    </a:p>
                  </a:txBody>
                  <a:tcPr marL="6467" marR="6467" marT="6467" marB="0" anchor="b">
                    <a:lnL>
                      <a:noFill/>
                    </a:lnL>
                    <a:lnR>
                      <a:noFill/>
                    </a:lnR>
                    <a:lnT>
                      <a:noFill/>
                    </a:lnT>
                    <a:lnB>
                      <a:noFill/>
                    </a:lnB>
                  </a:tcPr>
                </a:tc>
                <a:tc>
                  <a:txBody>
                    <a:bodyPr/>
                    <a:lstStyle/>
                    <a:p>
                      <a:pPr algn="l" fontAlgn="b"/>
                      <a:endParaRPr lang="es-MX" sz="1400" b="0" i="0" u="none" strike="noStrike">
                        <a:solidFill>
                          <a:srgbClr val="000000"/>
                        </a:solidFill>
                        <a:latin typeface="Calibri"/>
                      </a:endParaRPr>
                    </a:p>
                  </a:txBody>
                  <a:tcPr marL="6467" marR="6467" marT="6467" marB="0" anchor="b">
                    <a:lnL>
                      <a:noFill/>
                    </a:lnL>
                    <a:lnR>
                      <a:noFill/>
                    </a:lnR>
                    <a:lnT>
                      <a:noFill/>
                    </a:lnT>
                    <a:lnB>
                      <a:noFill/>
                    </a:lnB>
                  </a:tcPr>
                </a:tc>
              </a:tr>
              <a:tr h="339813">
                <a:tc>
                  <a:txBody>
                    <a:bodyPr/>
                    <a:lstStyle/>
                    <a:p>
                      <a:pPr algn="l" fontAlgn="b"/>
                      <a:endParaRPr lang="es-MX" sz="1400" b="0" i="1" u="none" strike="noStrike" dirty="0">
                        <a:solidFill>
                          <a:srgbClr val="000000"/>
                        </a:solidFill>
                        <a:latin typeface="Calibri"/>
                      </a:endParaRPr>
                    </a:p>
                  </a:txBody>
                  <a:tcPr marL="6467" marR="6467" marT="6467"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es-MX" sz="1400" b="0" i="0" u="none" strike="noStrike">
                        <a:solidFill>
                          <a:srgbClr val="000000"/>
                        </a:solidFill>
                        <a:latin typeface="Calibri"/>
                      </a:endParaRPr>
                    </a:p>
                  </a:txBody>
                  <a:tcPr marL="6467" marR="6467" marT="6467"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es-MX" sz="1400" b="0" i="0" u="none" strike="noStrike">
                        <a:solidFill>
                          <a:srgbClr val="000000"/>
                        </a:solidFill>
                        <a:latin typeface="Calibri"/>
                      </a:endParaRPr>
                    </a:p>
                  </a:txBody>
                  <a:tcPr marL="6467" marR="6467" marT="6467"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es-MX" sz="1400" b="0" i="0" u="none" strike="noStrike">
                        <a:solidFill>
                          <a:srgbClr val="000000"/>
                        </a:solidFill>
                        <a:latin typeface="Calibri"/>
                      </a:endParaRPr>
                    </a:p>
                  </a:txBody>
                  <a:tcPr marL="6467" marR="6467" marT="6467"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es-MX" sz="1400" b="0" i="0" u="none" strike="noStrike">
                        <a:solidFill>
                          <a:srgbClr val="000000"/>
                        </a:solidFill>
                        <a:latin typeface="Calibri"/>
                      </a:endParaRPr>
                    </a:p>
                  </a:txBody>
                  <a:tcPr marL="6467" marR="6467" marT="6467"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es-MX" sz="1400" b="0" i="0" u="none" strike="noStrike">
                        <a:solidFill>
                          <a:srgbClr val="000000"/>
                        </a:solidFill>
                        <a:latin typeface="Calibri"/>
                      </a:endParaRPr>
                    </a:p>
                  </a:txBody>
                  <a:tcPr marL="6467" marR="6467" marT="6467" marB="0" anchor="b">
                    <a:lnL>
                      <a:noFill/>
                    </a:lnL>
                    <a:lnR>
                      <a:noFill/>
                    </a:lnR>
                    <a:lnT>
                      <a:noFill/>
                    </a:lnT>
                    <a:lnB w="6350" cap="flat" cmpd="sng" algn="ctr">
                      <a:solidFill>
                        <a:srgbClr val="000000"/>
                      </a:solidFill>
                      <a:prstDash val="solid"/>
                      <a:round/>
                      <a:headEnd type="none" w="med" len="med"/>
                      <a:tailEnd type="none" w="med" len="med"/>
                    </a:lnB>
                  </a:tcPr>
                </a:tc>
              </a:tr>
              <a:tr h="444712">
                <a:tc>
                  <a:txBody>
                    <a:bodyPr/>
                    <a:lstStyle/>
                    <a:p>
                      <a:pPr algn="l" fontAlgn="b"/>
                      <a:r>
                        <a:rPr lang="es-MX" sz="1400" b="1" i="0" u="none" strike="noStrike" dirty="0">
                          <a:solidFill>
                            <a:srgbClr val="000000"/>
                          </a:solidFill>
                          <a:latin typeface="Calibri"/>
                        </a:rPr>
                        <a:t> </a:t>
                      </a:r>
                    </a:p>
                  </a:txBody>
                  <a:tcPr marL="6467" marR="6467" marT="6467" marB="0" anchor="b">
                    <a:lnL>
                      <a:noFill/>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s-MX" sz="1400" b="1" i="0" u="none" strike="noStrike">
                          <a:solidFill>
                            <a:srgbClr val="000000"/>
                          </a:solidFill>
                          <a:latin typeface="Calibri"/>
                        </a:rPr>
                        <a:t>Prepa 6 UNAM</a:t>
                      </a:r>
                    </a:p>
                  </a:txBody>
                  <a:tcPr marL="6467" marR="6467" marT="6467" marB="0" anchor="b">
                    <a:lnL>
                      <a:noFill/>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s-MX" sz="1400" b="1" i="0" u="none" strike="noStrike">
                          <a:solidFill>
                            <a:srgbClr val="000000"/>
                          </a:solidFill>
                          <a:latin typeface="Calibri"/>
                        </a:rPr>
                        <a:t>CECYT Ecatepec (AM)</a:t>
                      </a:r>
                    </a:p>
                  </a:txBody>
                  <a:tcPr marL="6467" marR="6467" marT="6467" marB="0" anchor="b">
                    <a:lnL>
                      <a:noFill/>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s-MX" sz="1400" b="1" i="0" u="none" strike="noStrike">
                          <a:solidFill>
                            <a:srgbClr val="000000"/>
                          </a:solidFill>
                          <a:latin typeface="Calibri"/>
                        </a:rPr>
                        <a:t>CECYT Ecatepec (PM)</a:t>
                      </a:r>
                    </a:p>
                  </a:txBody>
                  <a:tcPr marL="6467" marR="6467" marT="6467" marB="0" anchor="b">
                    <a:lnL>
                      <a:noFill/>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s-MX" sz="1400" b="1" i="0" u="none" strike="noStrike">
                          <a:solidFill>
                            <a:srgbClr val="000000"/>
                          </a:solidFill>
                          <a:latin typeface="Calibri"/>
                        </a:rPr>
                        <a:t>CECYTEM</a:t>
                      </a:r>
                    </a:p>
                  </a:txBody>
                  <a:tcPr marL="6467" marR="6467" marT="6467" marB="0" anchor="b">
                    <a:lnL>
                      <a:noFill/>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s-MX" sz="1400" b="1" i="0" u="none" strike="noStrike">
                          <a:solidFill>
                            <a:srgbClr val="000000"/>
                          </a:solidFill>
                          <a:latin typeface="Calibri"/>
                        </a:rPr>
                        <a:t>Universidad ETAC</a:t>
                      </a:r>
                    </a:p>
                  </a:txBody>
                  <a:tcPr marL="6467" marR="6467" marT="6467" marB="0" anchor="b">
                    <a:lnL>
                      <a:noFill/>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39813">
                <a:tc>
                  <a:txBody>
                    <a:bodyPr/>
                    <a:lstStyle/>
                    <a:p>
                      <a:pPr algn="r" fontAlgn="b"/>
                      <a:r>
                        <a:rPr lang="es-MX" sz="1400" b="1" i="0" u="none" strike="noStrike">
                          <a:solidFill>
                            <a:srgbClr val="000000"/>
                          </a:solidFill>
                          <a:latin typeface="Calibri"/>
                        </a:rPr>
                        <a:t>Audio CD player</a:t>
                      </a:r>
                    </a:p>
                  </a:txBody>
                  <a:tcPr marL="6467" marR="6467" marT="6467"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s-MX" sz="1400" b="0" i="0" u="none" strike="noStrike">
                          <a:solidFill>
                            <a:srgbClr val="000000"/>
                          </a:solidFill>
                          <a:latin typeface="Calibri"/>
                        </a:rPr>
                        <a:t>1</a:t>
                      </a:r>
                    </a:p>
                  </a:txBody>
                  <a:tcPr marL="6467" marR="6467" marT="6467"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s-MX" sz="1400" b="0" i="0" u="none" strike="noStrike">
                          <a:solidFill>
                            <a:srgbClr val="000000"/>
                          </a:solidFill>
                          <a:latin typeface="Calibri"/>
                        </a:rPr>
                        <a:t>1</a:t>
                      </a:r>
                    </a:p>
                  </a:txBody>
                  <a:tcPr marL="6467" marR="6467" marT="6467"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s-MX" sz="1400" b="0" i="0" u="none" strike="noStrike">
                          <a:solidFill>
                            <a:srgbClr val="000000"/>
                          </a:solidFill>
                          <a:latin typeface="Calibri"/>
                        </a:rPr>
                        <a:t>1</a:t>
                      </a:r>
                    </a:p>
                  </a:txBody>
                  <a:tcPr marL="6467" marR="6467" marT="6467"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s-MX" sz="1400" b="0" i="0" u="none" strike="noStrike">
                          <a:solidFill>
                            <a:srgbClr val="000000"/>
                          </a:solidFill>
                          <a:latin typeface="Calibri"/>
                        </a:rPr>
                        <a:t>1</a:t>
                      </a:r>
                    </a:p>
                  </a:txBody>
                  <a:tcPr marL="6467" marR="6467" marT="6467"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l" fontAlgn="b"/>
                      <a:endParaRPr lang="es-MX" sz="1400" b="0" i="0" u="none" strike="noStrike">
                        <a:solidFill>
                          <a:srgbClr val="000000"/>
                        </a:solidFill>
                        <a:latin typeface="Calibri"/>
                      </a:endParaRPr>
                    </a:p>
                  </a:txBody>
                  <a:tcPr marL="6467" marR="6467" marT="6467" marB="0" anchor="b">
                    <a:lnL>
                      <a:noFill/>
                    </a:lnL>
                    <a:lnR>
                      <a:noFill/>
                    </a:lnR>
                    <a:lnT w="12700" cap="flat" cmpd="sng" algn="ctr">
                      <a:solidFill>
                        <a:srgbClr val="000000"/>
                      </a:solidFill>
                      <a:prstDash val="solid"/>
                      <a:round/>
                      <a:headEnd type="none" w="med" len="med"/>
                      <a:tailEnd type="none" w="med" len="med"/>
                    </a:lnT>
                    <a:lnB>
                      <a:noFill/>
                    </a:lnB>
                  </a:tcPr>
                </a:tc>
              </a:tr>
              <a:tr h="339813">
                <a:tc>
                  <a:txBody>
                    <a:bodyPr/>
                    <a:lstStyle/>
                    <a:p>
                      <a:pPr algn="r" fontAlgn="b"/>
                      <a:r>
                        <a:rPr lang="es-MX" sz="1400" b="1" i="0" u="none" strike="noStrike" dirty="0">
                          <a:solidFill>
                            <a:srgbClr val="000000"/>
                          </a:solidFill>
                          <a:latin typeface="Calibri"/>
                        </a:rPr>
                        <a:t>Interactive Whiteboard</a:t>
                      </a:r>
                    </a:p>
                  </a:txBody>
                  <a:tcPr marL="6467" marR="6467" marT="6467" marB="0" anchor="b">
                    <a:lnL>
                      <a:noFill/>
                    </a:lnL>
                    <a:lnR>
                      <a:noFill/>
                    </a:lnR>
                    <a:lnT>
                      <a:noFill/>
                    </a:lnT>
                    <a:lnB>
                      <a:noFill/>
                    </a:lnB>
                    <a:solidFill>
                      <a:schemeClr val="bg2">
                        <a:lumMod val="90000"/>
                      </a:schemeClr>
                    </a:solidFill>
                  </a:tcPr>
                </a:tc>
                <a:tc>
                  <a:txBody>
                    <a:bodyPr/>
                    <a:lstStyle/>
                    <a:p>
                      <a:pPr algn="l" fontAlgn="b"/>
                      <a:endParaRPr lang="es-MX" sz="1400" b="0" i="0" u="none" strike="noStrike" dirty="0">
                        <a:solidFill>
                          <a:srgbClr val="000000"/>
                        </a:solidFill>
                        <a:latin typeface="Calibri"/>
                      </a:endParaRPr>
                    </a:p>
                  </a:txBody>
                  <a:tcPr marL="6467" marR="6467" marT="6467" marB="0" anchor="b">
                    <a:lnL>
                      <a:noFill/>
                    </a:lnL>
                    <a:lnR>
                      <a:noFill/>
                    </a:lnR>
                    <a:lnT>
                      <a:noFill/>
                    </a:lnT>
                    <a:lnB>
                      <a:noFill/>
                    </a:lnB>
                    <a:solidFill>
                      <a:schemeClr val="bg2">
                        <a:lumMod val="90000"/>
                      </a:schemeClr>
                    </a:solidFill>
                  </a:tcPr>
                </a:tc>
                <a:tc>
                  <a:txBody>
                    <a:bodyPr/>
                    <a:lstStyle/>
                    <a:p>
                      <a:pPr algn="ctr" fontAlgn="b"/>
                      <a:endParaRPr lang="es-MX" sz="1400" b="0" i="0" u="none" strike="noStrike" dirty="0">
                        <a:solidFill>
                          <a:srgbClr val="000000"/>
                        </a:solidFill>
                        <a:latin typeface="Calibri"/>
                      </a:endParaRPr>
                    </a:p>
                  </a:txBody>
                  <a:tcPr marL="6467" marR="6467" marT="6467" marB="0" anchor="b">
                    <a:lnL>
                      <a:noFill/>
                    </a:lnL>
                    <a:lnR>
                      <a:noFill/>
                    </a:lnR>
                    <a:lnT>
                      <a:noFill/>
                    </a:lnT>
                    <a:lnB>
                      <a:noFill/>
                    </a:lnB>
                    <a:solidFill>
                      <a:schemeClr val="bg2">
                        <a:lumMod val="90000"/>
                      </a:schemeClr>
                    </a:solidFill>
                  </a:tcPr>
                </a:tc>
                <a:tc>
                  <a:txBody>
                    <a:bodyPr/>
                    <a:lstStyle/>
                    <a:p>
                      <a:pPr algn="ctr" fontAlgn="b"/>
                      <a:endParaRPr lang="es-MX" sz="1400" b="0" i="0" u="none" strike="noStrike" dirty="0">
                        <a:solidFill>
                          <a:srgbClr val="000000"/>
                        </a:solidFill>
                        <a:latin typeface="Calibri"/>
                      </a:endParaRPr>
                    </a:p>
                  </a:txBody>
                  <a:tcPr marL="6467" marR="6467" marT="6467" marB="0" anchor="b">
                    <a:lnL>
                      <a:noFill/>
                    </a:lnL>
                    <a:lnR>
                      <a:noFill/>
                    </a:lnR>
                    <a:lnT>
                      <a:noFill/>
                    </a:lnT>
                    <a:lnB>
                      <a:noFill/>
                    </a:lnB>
                    <a:solidFill>
                      <a:schemeClr val="bg2">
                        <a:lumMod val="90000"/>
                      </a:schemeClr>
                    </a:solidFill>
                  </a:tcPr>
                </a:tc>
                <a:tc>
                  <a:txBody>
                    <a:bodyPr/>
                    <a:lstStyle/>
                    <a:p>
                      <a:pPr algn="l" fontAlgn="b"/>
                      <a:endParaRPr lang="es-MX" sz="1400" b="0" i="0" u="none" strike="noStrike" dirty="0">
                        <a:solidFill>
                          <a:srgbClr val="000000"/>
                        </a:solidFill>
                        <a:latin typeface="Calibri"/>
                      </a:endParaRPr>
                    </a:p>
                  </a:txBody>
                  <a:tcPr marL="6467" marR="6467" marT="6467" marB="0" anchor="b">
                    <a:lnL>
                      <a:noFill/>
                    </a:lnL>
                    <a:lnR>
                      <a:noFill/>
                    </a:lnR>
                    <a:lnT>
                      <a:noFill/>
                    </a:lnT>
                    <a:lnB>
                      <a:noFill/>
                    </a:lnB>
                    <a:solidFill>
                      <a:schemeClr val="bg2">
                        <a:lumMod val="90000"/>
                      </a:schemeClr>
                    </a:solidFill>
                  </a:tcPr>
                </a:tc>
                <a:tc>
                  <a:txBody>
                    <a:bodyPr/>
                    <a:lstStyle/>
                    <a:p>
                      <a:pPr algn="l" fontAlgn="b"/>
                      <a:endParaRPr lang="es-MX" sz="1400" b="0" i="0" u="none" strike="noStrike" dirty="0">
                        <a:solidFill>
                          <a:srgbClr val="000000"/>
                        </a:solidFill>
                        <a:latin typeface="Calibri"/>
                      </a:endParaRPr>
                    </a:p>
                  </a:txBody>
                  <a:tcPr marL="6467" marR="6467" marT="6467" marB="0" anchor="b">
                    <a:lnL>
                      <a:noFill/>
                    </a:lnL>
                    <a:lnR>
                      <a:noFill/>
                    </a:lnR>
                    <a:lnT>
                      <a:noFill/>
                    </a:lnT>
                    <a:lnB>
                      <a:noFill/>
                    </a:lnB>
                    <a:solidFill>
                      <a:schemeClr val="bg2">
                        <a:lumMod val="90000"/>
                      </a:schemeClr>
                    </a:solidFill>
                  </a:tcPr>
                </a:tc>
              </a:tr>
              <a:tr h="339813">
                <a:tc>
                  <a:txBody>
                    <a:bodyPr/>
                    <a:lstStyle/>
                    <a:p>
                      <a:pPr algn="r" fontAlgn="b"/>
                      <a:r>
                        <a:rPr lang="es-MX" sz="1400" b="1" i="0" u="none" strike="noStrike" dirty="0">
                          <a:solidFill>
                            <a:srgbClr val="000000"/>
                          </a:solidFill>
                          <a:latin typeface="Calibri"/>
                        </a:rPr>
                        <a:t>Internet</a:t>
                      </a:r>
                    </a:p>
                  </a:txBody>
                  <a:tcPr marL="6467" marR="6467" marT="6467" marB="0" anchor="b">
                    <a:lnL>
                      <a:noFill/>
                    </a:lnL>
                    <a:lnR>
                      <a:noFill/>
                    </a:lnR>
                    <a:lnT>
                      <a:noFill/>
                    </a:lnT>
                    <a:lnB>
                      <a:noFill/>
                    </a:lnB>
                  </a:tcPr>
                </a:tc>
                <a:tc>
                  <a:txBody>
                    <a:bodyPr/>
                    <a:lstStyle/>
                    <a:p>
                      <a:pPr algn="l" fontAlgn="b"/>
                      <a:endParaRPr lang="es-MX" sz="1400" b="0" i="0" u="none" strike="noStrike">
                        <a:solidFill>
                          <a:srgbClr val="000000"/>
                        </a:solidFill>
                        <a:latin typeface="Calibri"/>
                      </a:endParaRPr>
                    </a:p>
                  </a:txBody>
                  <a:tcPr marL="6467" marR="6467" marT="6467" marB="0" anchor="b">
                    <a:lnL>
                      <a:noFill/>
                    </a:lnL>
                    <a:lnR>
                      <a:noFill/>
                    </a:lnR>
                    <a:lnT>
                      <a:noFill/>
                    </a:lnT>
                    <a:lnB>
                      <a:noFill/>
                    </a:lnB>
                  </a:tcPr>
                </a:tc>
                <a:tc>
                  <a:txBody>
                    <a:bodyPr/>
                    <a:lstStyle/>
                    <a:p>
                      <a:pPr algn="ctr" fontAlgn="b"/>
                      <a:endParaRPr lang="es-MX" sz="1400" b="0" i="0" u="none" strike="noStrike">
                        <a:solidFill>
                          <a:srgbClr val="000000"/>
                        </a:solidFill>
                        <a:latin typeface="Calibri"/>
                      </a:endParaRPr>
                    </a:p>
                  </a:txBody>
                  <a:tcPr marL="6467" marR="6467" marT="6467" marB="0" anchor="b">
                    <a:lnL>
                      <a:noFill/>
                    </a:lnL>
                    <a:lnR>
                      <a:noFill/>
                    </a:lnR>
                    <a:lnT>
                      <a:noFill/>
                    </a:lnT>
                    <a:lnB>
                      <a:noFill/>
                    </a:lnB>
                  </a:tcPr>
                </a:tc>
                <a:tc>
                  <a:txBody>
                    <a:bodyPr/>
                    <a:lstStyle/>
                    <a:p>
                      <a:pPr algn="ctr" fontAlgn="b"/>
                      <a:endParaRPr lang="es-MX" sz="1400" b="0" i="0" u="none" strike="noStrike">
                        <a:solidFill>
                          <a:srgbClr val="000000"/>
                        </a:solidFill>
                        <a:latin typeface="Calibri"/>
                      </a:endParaRPr>
                    </a:p>
                  </a:txBody>
                  <a:tcPr marL="6467" marR="6467" marT="6467" marB="0" anchor="b">
                    <a:lnL>
                      <a:noFill/>
                    </a:lnL>
                    <a:lnR>
                      <a:noFill/>
                    </a:lnR>
                    <a:lnT>
                      <a:noFill/>
                    </a:lnT>
                    <a:lnB>
                      <a:noFill/>
                    </a:lnB>
                  </a:tcPr>
                </a:tc>
                <a:tc>
                  <a:txBody>
                    <a:bodyPr/>
                    <a:lstStyle/>
                    <a:p>
                      <a:pPr algn="l" fontAlgn="b"/>
                      <a:endParaRPr lang="es-MX" sz="1400" b="0" i="0" u="none" strike="noStrike">
                        <a:solidFill>
                          <a:srgbClr val="000000"/>
                        </a:solidFill>
                        <a:latin typeface="Calibri"/>
                      </a:endParaRPr>
                    </a:p>
                  </a:txBody>
                  <a:tcPr marL="6467" marR="6467" marT="6467" marB="0" anchor="b">
                    <a:lnL>
                      <a:noFill/>
                    </a:lnL>
                    <a:lnR>
                      <a:noFill/>
                    </a:lnR>
                    <a:lnT>
                      <a:noFill/>
                    </a:lnT>
                    <a:lnB>
                      <a:noFill/>
                    </a:lnB>
                  </a:tcPr>
                </a:tc>
                <a:tc>
                  <a:txBody>
                    <a:bodyPr/>
                    <a:lstStyle/>
                    <a:p>
                      <a:pPr algn="l" fontAlgn="b"/>
                      <a:endParaRPr lang="es-MX" sz="1400" b="0" i="0" u="none" strike="noStrike">
                        <a:solidFill>
                          <a:srgbClr val="000000"/>
                        </a:solidFill>
                        <a:latin typeface="Calibri"/>
                      </a:endParaRPr>
                    </a:p>
                  </a:txBody>
                  <a:tcPr marL="6467" marR="6467" marT="6467" marB="0" anchor="b">
                    <a:lnL>
                      <a:noFill/>
                    </a:lnL>
                    <a:lnR>
                      <a:noFill/>
                    </a:lnR>
                    <a:lnT>
                      <a:noFill/>
                    </a:lnT>
                    <a:lnB>
                      <a:noFill/>
                    </a:lnB>
                  </a:tcPr>
                </a:tc>
              </a:tr>
              <a:tr h="339813">
                <a:tc>
                  <a:txBody>
                    <a:bodyPr/>
                    <a:lstStyle/>
                    <a:p>
                      <a:pPr algn="r" fontAlgn="b"/>
                      <a:r>
                        <a:rPr lang="es-MX" sz="1400" b="1" i="0" u="none" strike="noStrike" dirty="0">
                          <a:solidFill>
                            <a:srgbClr val="000000"/>
                          </a:solidFill>
                          <a:latin typeface="Calibri"/>
                        </a:rPr>
                        <a:t>Laptop</a:t>
                      </a:r>
                    </a:p>
                  </a:txBody>
                  <a:tcPr marL="6467" marR="6467" marT="6467" marB="0" anchor="b">
                    <a:lnL>
                      <a:noFill/>
                    </a:lnL>
                    <a:lnR>
                      <a:noFill/>
                    </a:lnR>
                    <a:lnT>
                      <a:noFill/>
                    </a:lnT>
                    <a:lnB>
                      <a:noFill/>
                    </a:lnB>
                    <a:solidFill>
                      <a:schemeClr val="bg2">
                        <a:lumMod val="90000"/>
                      </a:schemeClr>
                    </a:solidFill>
                  </a:tcPr>
                </a:tc>
                <a:tc>
                  <a:txBody>
                    <a:bodyPr/>
                    <a:lstStyle/>
                    <a:p>
                      <a:pPr algn="l" fontAlgn="b"/>
                      <a:endParaRPr lang="es-MX" sz="1400" b="0" i="0" u="none" strike="noStrike" dirty="0">
                        <a:solidFill>
                          <a:srgbClr val="000000"/>
                        </a:solidFill>
                        <a:latin typeface="Calibri"/>
                      </a:endParaRPr>
                    </a:p>
                  </a:txBody>
                  <a:tcPr marL="6467" marR="6467" marT="6467" marB="0" anchor="b">
                    <a:lnL>
                      <a:noFill/>
                    </a:lnL>
                    <a:lnR>
                      <a:noFill/>
                    </a:lnR>
                    <a:lnT>
                      <a:noFill/>
                    </a:lnT>
                    <a:lnB>
                      <a:noFill/>
                    </a:lnB>
                    <a:solidFill>
                      <a:schemeClr val="bg2">
                        <a:lumMod val="90000"/>
                      </a:schemeClr>
                    </a:solidFill>
                  </a:tcPr>
                </a:tc>
                <a:tc>
                  <a:txBody>
                    <a:bodyPr/>
                    <a:lstStyle/>
                    <a:p>
                      <a:pPr algn="ctr" fontAlgn="b"/>
                      <a:r>
                        <a:rPr lang="es-MX" sz="1400" b="0" i="0" u="none" strike="noStrike" dirty="0">
                          <a:solidFill>
                            <a:srgbClr val="000000"/>
                          </a:solidFill>
                          <a:latin typeface="Calibri"/>
                        </a:rPr>
                        <a:t>1</a:t>
                      </a:r>
                    </a:p>
                  </a:txBody>
                  <a:tcPr marL="6467" marR="6467" marT="6467" marB="0" anchor="b">
                    <a:lnL>
                      <a:noFill/>
                    </a:lnL>
                    <a:lnR>
                      <a:noFill/>
                    </a:lnR>
                    <a:lnT>
                      <a:noFill/>
                    </a:lnT>
                    <a:lnB>
                      <a:noFill/>
                    </a:lnB>
                    <a:solidFill>
                      <a:schemeClr val="bg2">
                        <a:lumMod val="90000"/>
                      </a:schemeClr>
                    </a:solidFill>
                  </a:tcPr>
                </a:tc>
                <a:tc>
                  <a:txBody>
                    <a:bodyPr/>
                    <a:lstStyle/>
                    <a:p>
                      <a:pPr algn="ctr" fontAlgn="b"/>
                      <a:endParaRPr lang="es-MX" sz="1400" b="0" i="0" u="none" strike="noStrike" dirty="0">
                        <a:solidFill>
                          <a:srgbClr val="000000"/>
                        </a:solidFill>
                        <a:latin typeface="Calibri"/>
                      </a:endParaRPr>
                    </a:p>
                  </a:txBody>
                  <a:tcPr marL="6467" marR="6467" marT="6467" marB="0" anchor="b">
                    <a:lnL>
                      <a:noFill/>
                    </a:lnL>
                    <a:lnR>
                      <a:noFill/>
                    </a:lnR>
                    <a:lnT>
                      <a:noFill/>
                    </a:lnT>
                    <a:lnB>
                      <a:noFill/>
                    </a:lnB>
                    <a:solidFill>
                      <a:schemeClr val="bg2">
                        <a:lumMod val="90000"/>
                      </a:schemeClr>
                    </a:solidFill>
                  </a:tcPr>
                </a:tc>
                <a:tc>
                  <a:txBody>
                    <a:bodyPr/>
                    <a:lstStyle/>
                    <a:p>
                      <a:pPr algn="l" fontAlgn="b"/>
                      <a:endParaRPr lang="es-MX" sz="1400" b="0" i="0" u="none" strike="noStrike" dirty="0">
                        <a:solidFill>
                          <a:srgbClr val="000000"/>
                        </a:solidFill>
                        <a:latin typeface="Calibri"/>
                      </a:endParaRPr>
                    </a:p>
                  </a:txBody>
                  <a:tcPr marL="6467" marR="6467" marT="6467" marB="0" anchor="b">
                    <a:lnL>
                      <a:noFill/>
                    </a:lnL>
                    <a:lnR>
                      <a:noFill/>
                    </a:lnR>
                    <a:lnT>
                      <a:noFill/>
                    </a:lnT>
                    <a:lnB>
                      <a:noFill/>
                    </a:lnB>
                    <a:solidFill>
                      <a:schemeClr val="bg2">
                        <a:lumMod val="90000"/>
                      </a:schemeClr>
                    </a:solidFill>
                  </a:tcPr>
                </a:tc>
                <a:tc>
                  <a:txBody>
                    <a:bodyPr/>
                    <a:lstStyle/>
                    <a:p>
                      <a:pPr algn="l" fontAlgn="b"/>
                      <a:endParaRPr lang="es-MX" sz="1400" b="0" i="0" u="none" strike="noStrike" dirty="0">
                        <a:solidFill>
                          <a:srgbClr val="000000"/>
                        </a:solidFill>
                        <a:latin typeface="Calibri"/>
                      </a:endParaRPr>
                    </a:p>
                  </a:txBody>
                  <a:tcPr marL="6467" marR="6467" marT="6467" marB="0" anchor="b">
                    <a:lnL>
                      <a:noFill/>
                    </a:lnL>
                    <a:lnR>
                      <a:noFill/>
                    </a:lnR>
                    <a:lnT>
                      <a:noFill/>
                    </a:lnT>
                    <a:lnB>
                      <a:noFill/>
                    </a:lnB>
                    <a:solidFill>
                      <a:schemeClr val="bg2">
                        <a:lumMod val="90000"/>
                      </a:schemeClr>
                    </a:solidFill>
                  </a:tcPr>
                </a:tc>
              </a:tr>
              <a:tr h="339813">
                <a:tc>
                  <a:txBody>
                    <a:bodyPr/>
                    <a:lstStyle/>
                    <a:p>
                      <a:pPr algn="r" fontAlgn="b"/>
                      <a:r>
                        <a:rPr lang="es-MX" sz="1400" b="1" i="0" u="none" strike="noStrike">
                          <a:solidFill>
                            <a:srgbClr val="000000"/>
                          </a:solidFill>
                          <a:latin typeface="Calibri"/>
                        </a:rPr>
                        <a:t>CDroms</a:t>
                      </a:r>
                    </a:p>
                  </a:txBody>
                  <a:tcPr marL="6467" marR="6467" marT="6467" marB="0" anchor="b">
                    <a:lnL>
                      <a:noFill/>
                    </a:lnL>
                    <a:lnR>
                      <a:noFill/>
                    </a:lnR>
                    <a:lnT>
                      <a:noFill/>
                    </a:lnT>
                    <a:lnB>
                      <a:noFill/>
                    </a:lnB>
                  </a:tcPr>
                </a:tc>
                <a:tc>
                  <a:txBody>
                    <a:bodyPr/>
                    <a:lstStyle/>
                    <a:p>
                      <a:pPr algn="l" fontAlgn="b"/>
                      <a:endParaRPr lang="es-MX" sz="1400" b="0" i="0" u="none" strike="noStrike">
                        <a:solidFill>
                          <a:srgbClr val="000000"/>
                        </a:solidFill>
                        <a:latin typeface="Calibri"/>
                      </a:endParaRPr>
                    </a:p>
                  </a:txBody>
                  <a:tcPr marL="6467" marR="6467" marT="6467" marB="0" anchor="b">
                    <a:lnL>
                      <a:noFill/>
                    </a:lnL>
                    <a:lnR>
                      <a:noFill/>
                    </a:lnR>
                    <a:lnT>
                      <a:noFill/>
                    </a:lnT>
                    <a:lnB>
                      <a:noFill/>
                    </a:lnB>
                  </a:tcPr>
                </a:tc>
                <a:tc>
                  <a:txBody>
                    <a:bodyPr/>
                    <a:lstStyle/>
                    <a:p>
                      <a:pPr algn="ctr" fontAlgn="b"/>
                      <a:endParaRPr lang="es-MX" sz="1400" b="0" i="0" u="none" strike="noStrike">
                        <a:solidFill>
                          <a:srgbClr val="000000"/>
                        </a:solidFill>
                        <a:latin typeface="Calibri"/>
                      </a:endParaRPr>
                    </a:p>
                  </a:txBody>
                  <a:tcPr marL="6467" marR="6467" marT="6467" marB="0" anchor="b">
                    <a:lnL>
                      <a:noFill/>
                    </a:lnL>
                    <a:lnR>
                      <a:noFill/>
                    </a:lnR>
                    <a:lnT>
                      <a:noFill/>
                    </a:lnT>
                    <a:lnB>
                      <a:noFill/>
                    </a:lnB>
                  </a:tcPr>
                </a:tc>
                <a:tc>
                  <a:txBody>
                    <a:bodyPr/>
                    <a:lstStyle/>
                    <a:p>
                      <a:pPr algn="ctr" fontAlgn="b"/>
                      <a:endParaRPr lang="es-MX" sz="1400" b="0" i="0" u="none" strike="noStrike">
                        <a:solidFill>
                          <a:srgbClr val="000000"/>
                        </a:solidFill>
                        <a:latin typeface="Calibri"/>
                      </a:endParaRPr>
                    </a:p>
                  </a:txBody>
                  <a:tcPr marL="6467" marR="6467" marT="6467" marB="0" anchor="b">
                    <a:lnL>
                      <a:noFill/>
                    </a:lnL>
                    <a:lnR>
                      <a:noFill/>
                    </a:lnR>
                    <a:lnT>
                      <a:noFill/>
                    </a:lnT>
                    <a:lnB>
                      <a:noFill/>
                    </a:lnB>
                  </a:tcPr>
                </a:tc>
                <a:tc>
                  <a:txBody>
                    <a:bodyPr/>
                    <a:lstStyle/>
                    <a:p>
                      <a:pPr algn="l" fontAlgn="b"/>
                      <a:endParaRPr lang="es-MX" sz="1400" b="0" i="0" u="none" strike="noStrike">
                        <a:solidFill>
                          <a:srgbClr val="000000"/>
                        </a:solidFill>
                        <a:latin typeface="Calibri"/>
                      </a:endParaRPr>
                    </a:p>
                  </a:txBody>
                  <a:tcPr marL="6467" marR="6467" marT="6467" marB="0" anchor="b">
                    <a:lnL>
                      <a:noFill/>
                    </a:lnL>
                    <a:lnR>
                      <a:noFill/>
                    </a:lnR>
                    <a:lnT>
                      <a:noFill/>
                    </a:lnT>
                    <a:lnB>
                      <a:noFill/>
                    </a:lnB>
                  </a:tcPr>
                </a:tc>
                <a:tc>
                  <a:txBody>
                    <a:bodyPr/>
                    <a:lstStyle/>
                    <a:p>
                      <a:pPr algn="l" fontAlgn="b"/>
                      <a:endParaRPr lang="es-MX" sz="1400" b="0" i="0" u="none" strike="noStrike">
                        <a:solidFill>
                          <a:srgbClr val="000000"/>
                        </a:solidFill>
                        <a:latin typeface="Calibri"/>
                      </a:endParaRPr>
                    </a:p>
                  </a:txBody>
                  <a:tcPr marL="6467" marR="6467" marT="6467" marB="0" anchor="b">
                    <a:lnL>
                      <a:noFill/>
                    </a:lnL>
                    <a:lnR>
                      <a:noFill/>
                    </a:lnR>
                    <a:lnT>
                      <a:noFill/>
                    </a:lnT>
                    <a:lnB>
                      <a:noFill/>
                    </a:lnB>
                  </a:tcPr>
                </a:tc>
              </a:tr>
              <a:tr h="339813">
                <a:tc>
                  <a:txBody>
                    <a:bodyPr/>
                    <a:lstStyle/>
                    <a:p>
                      <a:pPr algn="r" fontAlgn="b"/>
                      <a:r>
                        <a:rPr lang="es-MX" sz="1400" b="1" i="0" u="none" strike="noStrike" dirty="0">
                          <a:solidFill>
                            <a:srgbClr val="000000"/>
                          </a:solidFill>
                          <a:latin typeface="Calibri"/>
                        </a:rPr>
                        <a:t>Computer lab</a:t>
                      </a:r>
                    </a:p>
                  </a:txBody>
                  <a:tcPr marL="6467" marR="6467" marT="6467" marB="0" anchor="b">
                    <a:lnL>
                      <a:noFill/>
                    </a:lnL>
                    <a:lnR>
                      <a:noFill/>
                    </a:lnR>
                    <a:lnT>
                      <a:noFill/>
                    </a:lnT>
                    <a:lnB>
                      <a:noFill/>
                    </a:lnB>
                    <a:solidFill>
                      <a:schemeClr val="bg2">
                        <a:lumMod val="90000"/>
                      </a:schemeClr>
                    </a:solidFill>
                  </a:tcPr>
                </a:tc>
                <a:tc>
                  <a:txBody>
                    <a:bodyPr/>
                    <a:lstStyle/>
                    <a:p>
                      <a:pPr algn="l" fontAlgn="b"/>
                      <a:endParaRPr lang="es-MX" sz="1400" b="0" i="0" u="none" strike="noStrike" dirty="0">
                        <a:solidFill>
                          <a:srgbClr val="000000"/>
                        </a:solidFill>
                        <a:latin typeface="Calibri"/>
                      </a:endParaRPr>
                    </a:p>
                  </a:txBody>
                  <a:tcPr marL="6467" marR="6467" marT="6467" marB="0" anchor="b">
                    <a:lnL>
                      <a:noFill/>
                    </a:lnL>
                    <a:lnR>
                      <a:noFill/>
                    </a:lnR>
                    <a:lnT>
                      <a:noFill/>
                    </a:lnT>
                    <a:lnB>
                      <a:noFill/>
                    </a:lnB>
                    <a:solidFill>
                      <a:schemeClr val="bg2">
                        <a:lumMod val="90000"/>
                      </a:schemeClr>
                    </a:solidFill>
                  </a:tcPr>
                </a:tc>
                <a:tc>
                  <a:txBody>
                    <a:bodyPr/>
                    <a:lstStyle/>
                    <a:p>
                      <a:pPr algn="ctr" fontAlgn="b"/>
                      <a:r>
                        <a:rPr lang="es-MX" sz="1400" b="0" i="0" u="none" strike="noStrike" dirty="0">
                          <a:solidFill>
                            <a:srgbClr val="000000"/>
                          </a:solidFill>
                          <a:latin typeface="Calibri"/>
                        </a:rPr>
                        <a:t>1</a:t>
                      </a:r>
                    </a:p>
                  </a:txBody>
                  <a:tcPr marL="6467" marR="6467" marT="6467" marB="0" anchor="b">
                    <a:lnL>
                      <a:noFill/>
                    </a:lnL>
                    <a:lnR>
                      <a:noFill/>
                    </a:lnR>
                    <a:lnT>
                      <a:noFill/>
                    </a:lnT>
                    <a:lnB>
                      <a:noFill/>
                    </a:lnB>
                    <a:solidFill>
                      <a:schemeClr val="bg2">
                        <a:lumMod val="90000"/>
                      </a:schemeClr>
                    </a:solidFill>
                  </a:tcPr>
                </a:tc>
                <a:tc>
                  <a:txBody>
                    <a:bodyPr/>
                    <a:lstStyle/>
                    <a:p>
                      <a:pPr algn="ctr" fontAlgn="b"/>
                      <a:r>
                        <a:rPr lang="es-MX" sz="1400" b="0" i="0" u="none" strike="noStrike" dirty="0">
                          <a:solidFill>
                            <a:srgbClr val="000000"/>
                          </a:solidFill>
                          <a:latin typeface="Calibri"/>
                        </a:rPr>
                        <a:t>1</a:t>
                      </a:r>
                    </a:p>
                  </a:txBody>
                  <a:tcPr marL="6467" marR="6467" marT="6467" marB="0" anchor="b">
                    <a:lnL>
                      <a:noFill/>
                    </a:lnL>
                    <a:lnR>
                      <a:noFill/>
                    </a:lnR>
                    <a:lnT>
                      <a:noFill/>
                    </a:lnT>
                    <a:lnB>
                      <a:noFill/>
                    </a:lnB>
                    <a:solidFill>
                      <a:schemeClr val="bg2">
                        <a:lumMod val="90000"/>
                      </a:schemeClr>
                    </a:solidFill>
                  </a:tcPr>
                </a:tc>
                <a:tc>
                  <a:txBody>
                    <a:bodyPr/>
                    <a:lstStyle/>
                    <a:p>
                      <a:pPr algn="l" fontAlgn="b"/>
                      <a:endParaRPr lang="es-MX" sz="1400" b="0" i="0" u="none" strike="noStrike" dirty="0">
                        <a:solidFill>
                          <a:srgbClr val="000000"/>
                        </a:solidFill>
                        <a:latin typeface="Calibri"/>
                      </a:endParaRPr>
                    </a:p>
                  </a:txBody>
                  <a:tcPr marL="6467" marR="6467" marT="6467" marB="0" anchor="b">
                    <a:lnL>
                      <a:noFill/>
                    </a:lnL>
                    <a:lnR>
                      <a:noFill/>
                    </a:lnR>
                    <a:lnT>
                      <a:noFill/>
                    </a:lnT>
                    <a:lnB>
                      <a:noFill/>
                    </a:lnB>
                    <a:solidFill>
                      <a:schemeClr val="bg2">
                        <a:lumMod val="90000"/>
                      </a:schemeClr>
                    </a:solidFill>
                  </a:tcPr>
                </a:tc>
                <a:tc>
                  <a:txBody>
                    <a:bodyPr/>
                    <a:lstStyle/>
                    <a:p>
                      <a:pPr algn="l" fontAlgn="b"/>
                      <a:endParaRPr lang="es-MX" sz="1400" b="0" i="0" u="none" strike="noStrike" dirty="0">
                        <a:solidFill>
                          <a:srgbClr val="000000"/>
                        </a:solidFill>
                        <a:latin typeface="Calibri"/>
                      </a:endParaRPr>
                    </a:p>
                  </a:txBody>
                  <a:tcPr marL="6467" marR="6467" marT="6467" marB="0" anchor="b">
                    <a:lnL>
                      <a:noFill/>
                    </a:lnL>
                    <a:lnR>
                      <a:noFill/>
                    </a:lnR>
                    <a:lnT>
                      <a:noFill/>
                    </a:lnT>
                    <a:lnB>
                      <a:noFill/>
                    </a:lnB>
                    <a:solidFill>
                      <a:schemeClr val="bg2">
                        <a:lumMod val="90000"/>
                      </a:schemeClr>
                    </a:solidFill>
                  </a:tcPr>
                </a:tc>
              </a:tr>
              <a:tr h="339813">
                <a:tc>
                  <a:txBody>
                    <a:bodyPr/>
                    <a:lstStyle/>
                    <a:p>
                      <a:pPr algn="r" fontAlgn="b"/>
                      <a:r>
                        <a:rPr lang="es-MX" sz="1400" b="1" i="0" u="none" strike="noStrike">
                          <a:solidFill>
                            <a:srgbClr val="000000"/>
                          </a:solidFill>
                          <a:latin typeface="Calibri"/>
                        </a:rPr>
                        <a:t>DVD</a:t>
                      </a:r>
                    </a:p>
                  </a:txBody>
                  <a:tcPr marL="6467" marR="6467" marT="6467" marB="0" anchor="b">
                    <a:lnL>
                      <a:noFill/>
                    </a:lnL>
                    <a:lnR>
                      <a:noFill/>
                    </a:lnR>
                    <a:lnT>
                      <a:noFill/>
                    </a:lnT>
                    <a:lnB>
                      <a:noFill/>
                    </a:lnB>
                  </a:tcPr>
                </a:tc>
                <a:tc>
                  <a:txBody>
                    <a:bodyPr/>
                    <a:lstStyle/>
                    <a:p>
                      <a:pPr algn="l" fontAlgn="b"/>
                      <a:endParaRPr lang="es-MX" sz="1400" b="0" i="0" u="none" strike="noStrike">
                        <a:solidFill>
                          <a:srgbClr val="000000"/>
                        </a:solidFill>
                        <a:latin typeface="Calibri"/>
                      </a:endParaRPr>
                    </a:p>
                  </a:txBody>
                  <a:tcPr marL="6467" marR="6467" marT="6467" marB="0" anchor="b">
                    <a:lnL>
                      <a:noFill/>
                    </a:lnL>
                    <a:lnR>
                      <a:noFill/>
                    </a:lnR>
                    <a:lnT>
                      <a:noFill/>
                    </a:lnT>
                    <a:lnB>
                      <a:noFill/>
                    </a:lnB>
                  </a:tcPr>
                </a:tc>
                <a:tc>
                  <a:txBody>
                    <a:bodyPr/>
                    <a:lstStyle/>
                    <a:p>
                      <a:pPr algn="ctr" fontAlgn="b"/>
                      <a:endParaRPr lang="es-MX" sz="1400" b="0" i="0" u="none" strike="noStrike">
                        <a:solidFill>
                          <a:srgbClr val="000000"/>
                        </a:solidFill>
                        <a:latin typeface="Calibri"/>
                      </a:endParaRPr>
                    </a:p>
                  </a:txBody>
                  <a:tcPr marL="6467" marR="6467" marT="6467" marB="0" anchor="b">
                    <a:lnL>
                      <a:noFill/>
                    </a:lnL>
                    <a:lnR>
                      <a:noFill/>
                    </a:lnR>
                    <a:lnT>
                      <a:noFill/>
                    </a:lnT>
                    <a:lnB>
                      <a:noFill/>
                    </a:lnB>
                  </a:tcPr>
                </a:tc>
                <a:tc>
                  <a:txBody>
                    <a:bodyPr/>
                    <a:lstStyle/>
                    <a:p>
                      <a:pPr algn="ctr" fontAlgn="b"/>
                      <a:r>
                        <a:rPr lang="es-MX" sz="1400" b="0" i="0" u="none" strike="noStrike">
                          <a:solidFill>
                            <a:srgbClr val="000000"/>
                          </a:solidFill>
                          <a:latin typeface="Calibri"/>
                        </a:rPr>
                        <a:t>1</a:t>
                      </a:r>
                    </a:p>
                  </a:txBody>
                  <a:tcPr marL="6467" marR="6467" marT="6467" marB="0" anchor="b">
                    <a:lnL>
                      <a:noFill/>
                    </a:lnL>
                    <a:lnR>
                      <a:noFill/>
                    </a:lnR>
                    <a:lnT>
                      <a:noFill/>
                    </a:lnT>
                    <a:lnB>
                      <a:noFill/>
                    </a:lnB>
                  </a:tcPr>
                </a:tc>
                <a:tc>
                  <a:txBody>
                    <a:bodyPr/>
                    <a:lstStyle/>
                    <a:p>
                      <a:pPr algn="l" fontAlgn="b"/>
                      <a:endParaRPr lang="es-MX" sz="1400" b="0" i="0" u="none" strike="noStrike">
                        <a:solidFill>
                          <a:srgbClr val="000000"/>
                        </a:solidFill>
                        <a:latin typeface="Calibri"/>
                      </a:endParaRPr>
                    </a:p>
                  </a:txBody>
                  <a:tcPr marL="6467" marR="6467" marT="6467" marB="0" anchor="b">
                    <a:lnL>
                      <a:noFill/>
                    </a:lnL>
                    <a:lnR>
                      <a:noFill/>
                    </a:lnR>
                    <a:lnT>
                      <a:noFill/>
                    </a:lnT>
                    <a:lnB>
                      <a:noFill/>
                    </a:lnB>
                  </a:tcPr>
                </a:tc>
                <a:tc>
                  <a:txBody>
                    <a:bodyPr/>
                    <a:lstStyle/>
                    <a:p>
                      <a:pPr algn="l" fontAlgn="b"/>
                      <a:endParaRPr lang="es-MX" sz="1400" b="0" i="0" u="none" strike="noStrike">
                        <a:solidFill>
                          <a:srgbClr val="000000"/>
                        </a:solidFill>
                        <a:latin typeface="Calibri"/>
                      </a:endParaRPr>
                    </a:p>
                  </a:txBody>
                  <a:tcPr marL="6467" marR="6467" marT="6467" marB="0" anchor="b">
                    <a:lnL>
                      <a:noFill/>
                    </a:lnL>
                    <a:lnR>
                      <a:noFill/>
                    </a:lnR>
                    <a:lnT>
                      <a:noFill/>
                    </a:lnT>
                    <a:lnB>
                      <a:noFill/>
                    </a:lnB>
                  </a:tcPr>
                </a:tc>
              </a:tr>
              <a:tr h="339813">
                <a:tc>
                  <a:txBody>
                    <a:bodyPr/>
                    <a:lstStyle/>
                    <a:p>
                      <a:pPr algn="r" fontAlgn="b"/>
                      <a:r>
                        <a:rPr lang="es-MX" sz="1400" b="1" i="0" u="none" strike="noStrike" dirty="0">
                          <a:solidFill>
                            <a:srgbClr val="000000"/>
                          </a:solidFill>
                          <a:latin typeface="Calibri"/>
                        </a:rPr>
                        <a:t>TV</a:t>
                      </a:r>
                    </a:p>
                  </a:txBody>
                  <a:tcPr marL="6467" marR="6467" marT="6467" marB="0" anchor="b">
                    <a:lnL>
                      <a:noFill/>
                    </a:lnL>
                    <a:lnR>
                      <a:noFill/>
                    </a:lnR>
                    <a:lnT>
                      <a:noFill/>
                    </a:lnT>
                    <a:lnB>
                      <a:noFill/>
                    </a:lnB>
                    <a:solidFill>
                      <a:schemeClr val="bg2">
                        <a:lumMod val="90000"/>
                      </a:schemeClr>
                    </a:solidFill>
                  </a:tcPr>
                </a:tc>
                <a:tc>
                  <a:txBody>
                    <a:bodyPr/>
                    <a:lstStyle/>
                    <a:p>
                      <a:pPr algn="l" fontAlgn="b"/>
                      <a:endParaRPr lang="es-MX" sz="1400" b="0" i="0" u="none" strike="noStrike" dirty="0">
                        <a:solidFill>
                          <a:srgbClr val="000000"/>
                        </a:solidFill>
                        <a:latin typeface="Calibri"/>
                      </a:endParaRPr>
                    </a:p>
                  </a:txBody>
                  <a:tcPr marL="6467" marR="6467" marT="6467" marB="0" anchor="b">
                    <a:lnL>
                      <a:noFill/>
                    </a:lnL>
                    <a:lnR>
                      <a:noFill/>
                    </a:lnR>
                    <a:lnT>
                      <a:noFill/>
                    </a:lnT>
                    <a:lnB>
                      <a:noFill/>
                    </a:lnB>
                    <a:solidFill>
                      <a:schemeClr val="bg2">
                        <a:lumMod val="90000"/>
                      </a:schemeClr>
                    </a:solidFill>
                  </a:tcPr>
                </a:tc>
                <a:tc>
                  <a:txBody>
                    <a:bodyPr/>
                    <a:lstStyle/>
                    <a:p>
                      <a:pPr algn="ctr" fontAlgn="b"/>
                      <a:r>
                        <a:rPr lang="es-MX" sz="1400" b="0" i="0" u="none" strike="noStrike" dirty="0">
                          <a:solidFill>
                            <a:srgbClr val="000000"/>
                          </a:solidFill>
                          <a:latin typeface="Calibri"/>
                        </a:rPr>
                        <a:t>1</a:t>
                      </a:r>
                    </a:p>
                  </a:txBody>
                  <a:tcPr marL="6467" marR="6467" marT="6467" marB="0" anchor="b">
                    <a:lnL>
                      <a:noFill/>
                    </a:lnL>
                    <a:lnR>
                      <a:noFill/>
                    </a:lnR>
                    <a:lnT>
                      <a:noFill/>
                    </a:lnT>
                    <a:lnB>
                      <a:noFill/>
                    </a:lnB>
                    <a:solidFill>
                      <a:schemeClr val="bg2">
                        <a:lumMod val="90000"/>
                      </a:schemeClr>
                    </a:solidFill>
                  </a:tcPr>
                </a:tc>
                <a:tc>
                  <a:txBody>
                    <a:bodyPr/>
                    <a:lstStyle/>
                    <a:p>
                      <a:pPr algn="ctr" fontAlgn="b"/>
                      <a:r>
                        <a:rPr lang="es-MX" sz="1400" b="0" i="0" u="none" strike="noStrike" dirty="0">
                          <a:solidFill>
                            <a:srgbClr val="000000"/>
                          </a:solidFill>
                          <a:latin typeface="Calibri"/>
                        </a:rPr>
                        <a:t>1</a:t>
                      </a:r>
                    </a:p>
                  </a:txBody>
                  <a:tcPr marL="6467" marR="6467" marT="6467" marB="0" anchor="b">
                    <a:lnL>
                      <a:noFill/>
                    </a:lnL>
                    <a:lnR>
                      <a:noFill/>
                    </a:lnR>
                    <a:lnT>
                      <a:noFill/>
                    </a:lnT>
                    <a:lnB>
                      <a:noFill/>
                    </a:lnB>
                    <a:solidFill>
                      <a:schemeClr val="bg2">
                        <a:lumMod val="90000"/>
                      </a:schemeClr>
                    </a:solidFill>
                  </a:tcPr>
                </a:tc>
                <a:tc>
                  <a:txBody>
                    <a:bodyPr/>
                    <a:lstStyle/>
                    <a:p>
                      <a:pPr algn="l" fontAlgn="b"/>
                      <a:endParaRPr lang="es-MX" sz="1400" b="0" i="0" u="none" strike="noStrike" dirty="0">
                        <a:solidFill>
                          <a:srgbClr val="000000"/>
                        </a:solidFill>
                        <a:latin typeface="Calibri"/>
                      </a:endParaRPr>
                    </a:p>
                  </a:txBody>
                  <a:tcPr marL="6467" marR="6467" marT="6467" marB="0" anchor="b">
                    <a:lnL>
                      <a:noFill/>
                    </a:lnL>
                    <a:lnR>
                      <a:noFill/>
                    </a:lnR>
                    <a:lnT>
                      <a:noFill/>
                    </a:lnT>
                    <a:lnB>
                      <a:noFill/>
                    </a:lnB>
                    <a:solidFill>
                      <a:schemeClr val="bg2">
                        <a:lumMod val="90000"/>
                      </a:schemeClr>
                    </a:solidFill>
                  </a:tcPr>
                </a:tc>
                <a:tc>
                  <a:txBody>
                    <a:bodyPr/>
                    <a:lstStyle/>
                    <a:p>
                      <a:pPr algn="l" fontAlgn="b"/>
                      <a:endParaRPr lang="es-MX" sz="1400" b="0" i="0" u="none" strike="noStrike" dirty="0">
                        <a:solidFill>
                          <a:srgbClr val="000000"/>
                        </a:solidFill>
                        <a:latin typeface="Calibri"/>
                      </a:endParaRPr>
                    </a:p>
                  </a:txBody>
                  <a:tcPr marL="6467" marR="6467" marT="6467" marB="0" anchor="b">
                    <a:lnL>
                      <a:noFill/>
                    </a:lnL>
                    <a:lnR>
                      <a:noFill/>
                    </a:lnR>
                    <a:lnT>
                      <a:noFill/>
                    </a:lnT>
                    <a:lnB>
                      <a:noFill/>
                    </a:lnB>
                    <a:solidFill>
                      <a:schemeClr val="bg2">
                        <a:lumMod val="90000"/>
                      </a:schemeClr>
                    </a:solidFill>
                  </a:tcPr>
                </a:tc>
              </a:tr>
              <a:tr h="339813">
                <a:tc>
                  <a:txBody>
                    <a:bodyPr/>
                    <a:lstStyle/>
                    <a:p>
                      <a:pPr algn="r" fontAlgn="b"/>
                      <a:r>
                        <a:rPr lang="es-MX" sz="1400" b="1" i="0" u="none" strike="noStrike">
                          <a:solidFill>
                            <a:srgbClr val="000000"/>
                          </a:solidFill>
                          <a:latin typeface="Calibri"/>
                        </a:rPr>
                        <a:t>Projector</a:t>
                      </a:r>
                    </a:p>
                  </a:txBody>
                  <a:tcPr marL="6467" marR="6467" marT="6467"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r>
                        <a:rPr lang="es-MX" sz="1400" b="0" i="0" u="none" strike="noStrike">
                          <a:solidFill>
                            <a:srgbClr val="000000"/>
                          </a:solidFill>
                          <a:latin typeface="Calibri"/>
                        </a:rPr>
                        <a:t> </a:t>
                      </a:r>
                    </a:p>
                  </a:txBody>
                  <a:tcPr marL="6467" marR="6467" marT="6467"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b"/>
                      <a:r>
                        <a:rPr lang="es-MX" sz="1400" b="0" i="0" u="none" strike="noStrike">
                          <a:solidFill>
                            <a:srgbClr val="000000"/>
                          </a:solidFill>
                          <a:latin typeface="Calibri"/>
                        </a:rPr>
                        <a:t> </a:t>
                      </a:r>
                    </a:p>
                  </a:txBody>
                  <a:tcPr marL="6467" marR="6467" marT="6467"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b"/>
                      <a:r>
                        <a:rPr lang="es-MX" sz="1400" b="0" i="0" u="none" strike="noStrike">
                          <a:solidFill>
                            <a:srgbClr val="000000"/>
                          </a:solidFill>
                          <a:latin typeface="Calibri"/>
                        </a:rPr>
                        <a:t>1</a:t>
                      </a:r>
                    </a:p>
                  </a:txBody>
                  <a:tcPr marL="6467" marR="6467" marT="6467"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r>
                        <a:rPr lang="es-MX" sz="1400" b="0" i="0" u="none" strike="noStrike">
                          <a:solidFill>
                            <a:srgbClr val="000000"/>
                          </a:solidFill>
                          <a:latin typeface="Calibri"/>
                        </a:rPr>
                        <a:t> </a:t>
                      </a:r>
                    </a:p>
                  </a:txBody>
                  <a:tcPr marL="6467" marR="6467" marT="6467"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r>
                        <a:rPr lang="es-MX" sz="1400" b="0" i="0" u="none" strike="noStrike">
                          <a:solidFill>
                            <a:srgbClr val="000000"/>
                          </a:solidFill>
                          <a:latin typeface="Calibri"/>
                        </a:rPr>
                        <a:t> </a:t>
                      </a:r>
                    </a:p>
                  </a:txBody>
                  <a:tcPr marL="6467" marR="6467" marT="6467" marB="0" anchor="b">
                    <a:lnL>
                      <a:noFill/>
                    </a:lnL>
                    <a:lnR>
                      <a:noFill/>
                    </a:lnR>
                    <a:lnT>
                      <a:noFill/>
                    </a:lnT>
                    <a:lnB w="6350" cap="flat" cmpd="sng" algn="ctr">
                      <a:solidFill>
                        <a:srgbClr val="000000"/>
                      </a:solidFill>
                      <a:prstDash val="solid"/>
                      <a:round/>
                      <a:headEnd type="none" w="med" len="med"/>
                      <a:tailEnd type="none" w="med" len="med"/>
                    </a:lnB>
                  </a:tcPr>
                </a:tc>
              </a:tr>
              <a:tr h="339813">
                <a:tc>
                  <a:txBody>
                    <a:bodyPr/>
                    <a:lstStyle/>
                    <a:p>
                      <a:pPr algn="l" fontAlgn="b"/>
                      <a:endParaRPr lang="es-MX" sz="1400" b="0" i="0" u="none" strike="noStrike" dirty="0">
                        <a:solidFill>
                          <a:srgbClr val="000000"/>
                        </a:solidFill>
                        <a:latin typeface="Calibri"/>
                      </a:endParaRPr>
                    </a:p>
                  </a:txBody>
                  <a:tcPr marL="6467" marR="6467" marT="6467"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b"/>
                      <a:r>
                        <a:rPr lang="es-MX" sz="1400" b="1" i="0" u="none" strike="noStrike">
                          <a:solidFill>
                            <a:srgbClr val="000000"/>
                          </a:solidFill>
                          <a:latin typeface="Calibri"/>
                        </a:rPr>
                        <a:t>1</a:t>
                      </a:r>
                    </a:p>
                  </a:txBody>
                  <a:tcPr marL="6467" marR="6467" marT="6467"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b"/>
                      <a:r>
                        <a:rPr lang="es-MX" sz="1400" b="1" i="0" u="none" strike="noStrike">
                          <a:solidFill>
                            <a:srgbClr val="000000"/>
                          </a:solidFill>
                          <a:latin typeface="Calibri"/>
                        </a:rPr>
                        <a:t>4</a:t>
                      </a:r>
                    </a:p>
                  </a:txBody>
                  <a:tcPr marL="6467" marR="6467" marT="6467"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b"/>
                      <a:r>
                        <a:rPr lang="es-MX" sz="1400" b="1" i="0" u="none" strike="noStrike">
                          <a:solidFill>
                            <a:srgbClr val="000000"/>
                          </a:solidFill>
                          <a:latin typeface="Calibri"/>
                        </a:rPr>
                        <a:t>5</a:t>
                      </a:r>
                    </a:p>
                  </a:txBody>
                  <a:tcPr marL="6467" marR="6467" marT="6467"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b"/>
                      <a:r>
                        <a:rPr lang="es-MX" sz="1400" b="1" i="0" u="none" strike="noStrike">
                          <a:solidFill>
                            <a:srgbClr val="000000"/>
                          </a:solidFill>
                          <a:latin typeface="Calibri"/>
                        </a:rPr>
                        <a:t>1</a:t>
                      </a:r>
                    </a:p>
                  </a:txBody>
                  <a:tcPr marL="6467" marR="6467" marT="6467"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b"/>
                      <a:r>
                        <a:rPr lang="es-MX" sz="1400" b="1" i="0" u="none" strike="noStrike" dirty="0">
                          <a:solidFill>
                            <a:srgbClr val="000000"/>
                          </a:solidFill>
                          <a:latin typeface="Calibri"/>
                        </a:rPr>
                        <a:t>0</a:t>
                      </a:r>
                    </a:p>
                  </a:txBody>
                  <a:tcPr marL="6467" marR="6467" marT="6467" marB="0" anchor="b">
                    <a:lnL>
                      <a:noFill/>
                    </a:lnL>
                    <a:lnR>
                      <a:noFill/>
                    </a:lnR>
                    <a:lnT w="6350" cap="flat" cmpd="sng" algn="ctr">
                      <a:solidFill>
                        <a:srgbClr val="000000"/>
                      </a:solidFill>
                      <a:prstDash val="solid"/>
                      <a:round/>
                      <a:headEnd type="none" w="med" len="med"/>
                      <a:tailEnd type="none" w="med" len="med"/>
                    </a:lnT>
                    <a:lnB>
                      <a:noFill/>
                    </a:lnB>
                  </a:tcPr>
                </a:tc>
              </a:tr>
            </a:tbl>
          </a:graphicData>
        </a:graphic>
      </p:graphicFrame>
      <p:pic>
        <p:nvPicPr>
          <p:cNvPr id="5" name="Picture 2" descr="C:\Users\Dell\Documents\Richmond logo\Simbolo_rojo.PNG"/>
          <p:cNvPicPr>
            <a:picLocks noChangeAspect="1" noChangeArrowheads="1"/>
          </p:cNvPicPr>
          <p:nvPr/>
        </p:nvPicPr>
        <p:blipFill>
          <a:blip r:embed="rId2" cstate="print"/>
          <a:srcRect/>
          <a:stretch>
            <a:fillRect/>
          </a:stretch>
        </p:blipFill>
        <p:spPr bwMode="auto">
          <a:xfrm>
            <a:off x="8388424" y="6093296"/>
            <a:ext cx="542925" cy="542925"/>
          </a:xfrm>
          <a:prstGeom prst="rect">
            <a:avLst/>
          </a:prstGeom>
          <a:noFill/>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a:p>
        </p:txBody>
      </p:sp>
      <p:sp>
        <p:nvSpPr>
          <p:cNvPr id="3" name="2 Marcador de texto"/>
          <p:cNvSpPr>
            <a:spLocks noGrp="1"/>
          </p:cNvSpPr>
          <p:nvPr>
            <p:ph type="body" idx="1"/>
          </p:nvPr>
        </p:nvSpPr>
        <p:spPr/>
        <p:txBody>
          <a:bodyPr/>
          <a:lstStyle/>
          <a:p>
            <a:endParaRPr lang="es-MX"/>
          </a:p>
        </p:txBody>
      </p:sp>
      <p:graphicFrame>
        <p:nvGraphicFramePr>
          <p:cNvPr id="5" name="4 Tabla"/>
          <p:cNvGraphicFramePr>
            <a:graphicFrameLocks noGrp="1"/>
          </p:cNvGraphicFramePr>
          <p:nvPr/>
        </p:nvGraphicFramePr>
        <p:xfrm>
          <a:off x="899592" y="332659"/>
          <a:ext cx="7920880" cy="6144744"/>
        </p:xfrm>
        <a:graphic>
          <a:graphicData uri="http://schemas.openxmlformats.org/drawingml/2006/table">
            <a:tbl>
              <a:tblPr/>
              <a:tblGrid>
                <a:gridCol w="2260716"/>
                <a:gridCol w="825341"/>
                <a:gridCol w="1119593"/>
                <a:gridCol w="997585"/>
                <a:gridCol w="669842"/>
                <a:gridCol w="899501"/>
                <a:gridCol w="574151"/>
                <a:gridCol w="574151"/>
              </a:tblGrid>
              <a:tr h="660404">
                <a:tc gridSpan="2">
                  <a:txBody>
                    <a:bodyPr/>
                    <a:lstStyle/>
                    <a:p>
                      <a:pPr algn="l" fontAlgn="b"/>
                      <a:r>
                        <a:rPr lang="en-US" sz="2000" b="1" i="1" u="none" strike="noStrike" dirty="0" smtClean="0">
                          <a:solidFill>
                            <a:srgbClr val="000000"/>
                          </a:solidFill>
                          <a:latin typeface="Calibri"/>
                        </a:rPr>
                        <a:t>Do </a:t>
                      </a:r>
                      <a:r>
                        <a:rPr lang="en-US" sz="2000" b="1" i="1" u="none" strike="noStrike" dirty="0">
                          <a:solidFill>
                            <a:srgbClr val="000000"/>
                          </a:solidFill>
                          <a:latin typeface="Calibri"/>
                        </a:rPr>
                        <a:t>you think that technology can help you learn English?</a:t>
                      </a:r>
                    </a:p>
                  </a:txBody>
                  <a:tcPr marL="5528" marR="5528" marT="5528" marB="0" anchor="b">
                    <a:lnL>
                      <a:noFill/>
                    </a:lnL>
                    <a:lnR>
                      <a:noFill/>
                    </a:lnR>
                    <a:lnT>
                      <a:noFill/>
                    </a:lnT>
                    <a:lnB>
                      <a:noFill/>
                    </a:lnB>
                  </a:tcPr>
                </a:tc>
                <a:tc hMerge="1">
                  <a:txBody>
                    <a:bodyPr/>
                    <a:lstStyle/>
                    <a:p>
                      <a:endParaRPr lang="es-MX"/>
                    </a:p>
                  </a:txBody>
                  <a:tcPr/>
                </a:tc>
                <a:tc>
                  <a:txBody>
                    <a:bodyPr/>
                    <a:lstStyle/>
                    <a:p>
                      <a:pPr algn="l" fontAlgn="b"/>
                      <a:endParaRPr lang="es-MX" sz="1800" b="0" i="0" u="none" strike="noStrike" dirty="0">
                        <a:solidFill>
                          <a:srgbClr val="000000"/>
                        </a:solidFill>
                        <a:latin typeface="Calibri"/>
                      </a:endParaRPr>
                    </a:p>
                  </a:txBody>
                  <a:tcPr marL="5528" marR="5528" marT="5528" marB="0" anchor="b">
                    <a:lnL>
                      <a:noFill/>
                    </a:lnL>
                    <a:lnR>
                      <a:noFill/>
                    </a:lnR>
                    <a:lnT>
                      <a:noFill/>
                    </a:lnT>
                    <a:lnB>
                      <a:noFill/>
                    </a:lnB>
                  </a:tcPr>
                </a:tc>
                <a:tc>
                  <a:txBody>
                    <a:bodyPr/>
                    <a:lstStyle/>
                    <a:p>
                      <a:pPr algn="l" fontAlgn="b"/>
                      <a:endParaRPr lang="es-MX" sz="1800" b="0" i="0" u="none" strike="noStrike">
                        <a:solidFill>
                          <a:srgbClr val="000000"/>
                        </a:solidFill>
                        <a:latin typeface="Calibri"/>
                      </a:endParaRPr>
                    </a:p>
                  </a:txBody>
                  <a:tcPr marL="5528" marR="5528" marT="5528" marB="0" anchor="b">
                    <a:lnL>
                      <a:noFill/>
                    </a:lnL>
                    <a:lnR>
                      <a:noFill/>
                    </a:lnR>
                    <a:lnT>
                      <a:noFill/>
                    </a:lnT>
                    <a:lnB>
                      <a:noFill/>
                    </a:lnB>
                  </a:tcPr>
                </a:tc>
                <a:tc>
                  <a:txBody>
                    <a:bodyPr/>
                    <a:lstStyle/>
                    <a:p>
                      <a:pPr algn="l" fontAlgn="b"/>
                      <a:endParaRPr lang="es-MX" sz="1800" b="0" i="0" u="none" strike="noStrike">
                        <a:solidFill>
                          <a:srgbClr val="000000"/>
                        </a:solidFill>
                        <a:latin typeface="Calibri"/>
                      </a:endParaRPr>
                    </a:p>
                  </a:txBody>
                  <a:tcPr marL="5528" marR="5528" marT="5528" marB="0" anchor="b">
                    <a:lnL>
                      <a:noFill/>
                    </a:lnL>
                    <a:lnR>
                      <a:noFill/>
                    </a:lnR>
                    <a:lnT>
                      <a:noFill/>
                    </a:lnT>
                    <a:lnB>
                      <a:noFill/>
                    </a:lnB>
                  </a:tcPr>
                </a:tc>
                <a:tc>
                  <a:txBody>
                    <a:bodyPr/>
                    <a:lstStyle/>
                    <a:p>
                      <a:pPr algn="l" fontAlgn="b"/>
                      <a:endParaRPr lang="es-MX" sz="1800" b="0" i="0" u="none" strike="noStrike">
                        <a:solidFill>
                          <a:srgbClr val="000000"/>
                        </a:solidFill>
                        <a:latin typeface="Calibri"/>
                      </a:endParaRPr>
                    </a:p>
                  </a:txBody>
                  <a:tcPr marL="5528" marR="5528" marT="5528" marB="0" anchor="b">
                    <a:lnL>
                      <a:noFill/>
                    </a:lnL>
                    <a:lnR>
                      <a:noFill/>
                    </a:lnR>
                    <a:lnT>
                      <a:noFill/>
                    </a:lnT>
                    <a:lnB>
                      <a:noFill/>
                    </a:lnB>
                  </a:tcPr>
                </a:tc>
                <a:tc>
                  <a:txBody>
                    <a:bodyPr/>
                    <a:lstStyle/>
                    <a:p>
                      <a:pPr algn="l" fontAlgn="b"/>
                      <a:endParaRPr lang="es-MX" sz="1800" b="0" i="0" u="none" strike="noStrike">
                        <a:solidFill>
                          <a:srgbClr val="000000"/>
                        </a:solidFill>
                        <a:latin typeface="Calibri"/>
                      </a:endParaRPr>
                    </a:p>
                  </a:txBody>
                  <a:tcPr marL="5528" marR="5528" marT="5528" marB="0" anchor="b">
                    <a:lnL>
                      <a:noFill/>
                    </a:lnL>
                    <a:lnR>
                      <a:noFill/>
                    </a:lnR>
                    <a:lnT>
                      <a:noFill/>
                    </a:lnT>
                    <a:lnB>
                      <a:noFill/>
                    </a:lnB>
                  </a:tcPr>
                </a:tc>
                <a:tc>
                  <a:txBody>
                    <a:bodyPr/>
                    <a:lstStyle/>
                    <a:p>
                      <a:pPr algn="l" fontAlgn="b"/>
                      <a:endParaRPr lang="es-MX" sz="1800" b="0" i="0" u="none" strike="noStrike">
                        <a:solidFill>
                          <a:srgbClr val="000000"/>
                        </a:solidFill>
                        <a:latin typeface="Calibri"/>
                      </a:endParaRPr>
                    </a:p>
                  </a:txBody>
                  <a:tcPr marL="5528" marR="5528" marT="5528" marB="0" anchor="b">
                    <a:lnL>
                      <a:noFill/>
                    </a:lnL>
                    <a:lnR>
                      <a:noFill/>
                    </a:lnR>
                    <a:lnT>
                      <a:noFill/>
                    </a:lnT>
                    <a:lnB>
                      <a:noFill/>
                    </a:lnB>
                  </a:tcPr>
                </a:tc>
              </a:tr>
              <a:tr h="660404">
                <a:tc>
                  <a:txBody>
                    <a:bodyPr/>
                    <a:lstStyle/>
                    <a:p>
                      <a:pPr algn="l" fontAlgn="b"/>
                      <a:endParaRPr lang="es-MX" sz="1800" b="0" i="0" u="none" strike="noStrike" dirty="0">
                        <a:solidFill>
                          <a:srgbClr val="000000"/>
                        </a:solidFill>
                        <a:latin typeface="Calibri"/>
                      </a:endParaRPr>
                    </a:p>
                  </a:txBody>
                  <a:tcPr marL="5528" marR="5528" marT="5528"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es-MX" sz="1800" b="0" i="0" u="none" strike="noStrike">
                        <a:solidFill>
                          <a:srgbClr val="000000"/>
                        </a:solidFill>
                        <a:latin typeface="Calibri"/>
                      </a:endParaRPr>
                    </a:p>
                  </a:txBody>
                  <a:tcPr marL="5528" marR="5528" marT="5528"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es-MX" sz="1800" b="0" i="0" u="none" strike="noStrike">
                        <a:solidFill>
                          <a:srgbClr val="000000"/>
                        </a:solidFill>
                        <a:latin typeface="Calibri"/>
                      </a:endParaRPr>
                    </a:p>
                  </a:txBody>
                  <a:tcPr marL="5528" marR="5528" marT="5528"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es-MX" sz="1800" b="0" i="0" u="none" strike="noStrike">
                        <a:solidFill>
                          <a:srgbClr val="000000"/>
                        </a:solidFill>
                        <a:latin typeface="Calibri"/>
                      </a:endParaRPr>
                    </a:p>
                  </a:txBody>
                  <a:tcPr marL="5528" marR="5528" marT="5528"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es-MX" sz="1800" b="0" i="0" u="none" strike="noStrike">
                        <a:solidFill>
                          <a:srgbClr val="000000"/>
                        </a:solidFill>
                        <a:latin typeface="Calibri"/>
                      </a:endParaRPr>
                    </a:p>
                  </a:txBody>
                  <a:tcPr marL="5528" marR="5528" marT="5528"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es-MX" sz="1800" b="0" i="0" u="none" strike="noStrike">
                        <a:solidFill>
                          <a:srgbClr val="000000"/>
                        </a:solidFill>
                        <a:latin typeface="Calibri"/>
                      </a:endParaRPr>
                    </a:p>
                  </a:txBody>
                  <a:tcPr marL="5528" marR="5528" marT="5528"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es-MX" sz="1800" b="0" i="0" u="none" strike="noStrike">
                        <a:solidFill>
                          <a:srgbClr val="000000"/>
                        </a:solidFill>
                        <a:latin typeface="Calibri"/>
                      </a:endParaRPr>
                    </a:p>
                  </a:txBody>
                  <a:tcPr marL="5528" marR="5528" marT="5528"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es-MX" sz="1800" b="0" i="0" u="none" strike="noStrike">
                        <a:solidFill>
                          <a:srgbClr val="000000"/>
                        </a:solidFill>
                        <a:latin typeface="Calibri"/>
                      </a:endParaRPr>
                    </a:p>
                  </a:txBody>
                  <a:tcPr marL="5528" marR="5528" marT="5528" marB="0" anchor="b">
                    <a:lnL>
                      <a:noFill/>
                    </a:lnL>
                    <a:lnR>
                      <a:noFill/>
                    </a:lnR>
                    <a:lnT>
                      <a:noFill/>
                    </a:lnT>
                    <a:lnB w="6350" cap="flat" cmpd="sng" algn="ctr">
                      <a:solidFill>
                        <a:srgbClr val="000000"/>
                      </a:solidFill>
                      <a:prstDash val="solid"/>
                      <a:round/>
                      <a:headEnd type="none" w="med" len="med"/>
                      <a:tailEnd type="none" w="med" len="med"/>
                    </a:lnB>
                  </a:tcPr>
                </a:tc>
              </a:tr>
              <a:tr h="693428">
                <a:tc>
                  <a:txBody>
                    <a:bodyPr/>
                    <a:lstStyle/>
                    <a:p>
                      <a:pPr algn="l" fontAlgn="b"/>
                      <a:r>
                        <a:rPr lang="es-MX" sz="1800" b="1" i="0" u="none" strike="noStrike" dirty="0">
                          <a:solidFill>
                            <a:srgbClr val="000000"/>
                          </a:solidFill>
                          <a:latin typeface="Calibri"/>
                        </a:rPr>
                        <a:t> </a:t>
                      </a:r>
                    </a:p>
                  </a:txBody>
                  <a:tcPr marL="5528" marR="5528" marT="5528" marB="0" anchor="b">
                    <a:lnL>
                      <a:noFill/>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s-MX" sz="1800" b="1" i="0" u="none" strike="noStrike" dirty="0">
                          <a:solidFill>
                            <a:srgbClr val="000000"/>
                          </a:solidFill>
                          <a:latin typeface="Calibri"/>
                        </a:rPr>
                        <a:t>Yes</a:t>
                      </a:r>
                    </a:p>
                  </a:txBody>
                  <a:tcPr marL="5528" marR="5528" marT="5528" marB="0" anchor="b">
                    <a:lnL>
                      <a:noFill/>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s-MX" sz="1800" b="1" i="0" u="none" strike="noStrike" dirty="0">
                          <a:solidFill>
                            <a:srgbClr val="000000"/>
                          </a:solidFill>
                          <a:latin typeface="Calibri"/>
                        </a:rPr>
                        <a:t>No</a:t>
                      </a:r>
                    </a:p>
                  </a:txBody>
                  <a:tcPr marL="5528" marR="5528" marT="5528" marB="0" anchor="b">
                    <a:lnL>
                      <a:noFill/>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s-MX" sz="1800" b="1" i="0" u="none" strike="noStrike" dirty="0">
                          <a:solidFill>
                            <a:srgbClr val="000000"/>
                          </a:solidFill>
                          <a:latin typeface="Calibri"/>
                        </a:rPr>
                        <a:t>Why?</a:t>
                      </a:r>
                    </a:p>
                  </a:txBody>
                  <a:tcPr marL="5528" marR="5528" marT="5528" marB="0" anchor="b">
                    <a:lnL>
                      <a:noFill/>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s-MX" sz="1800" b="0" i="0" u="none" strike="noStrike">
                          <a:solidFill>
                            <a:srgbClr val="000000"/>
                          </a:solidFill>
                          <a:latin typeface="Calibri"/>
                        </a:rPr>
                        <a:t> </a:t>
                      </a:r>
                    </a:p>
                  </a:txBody>
                  <a:tcPr marL="5528" marR="5528" marT="5528" marB="0" anchor="b">
                    <a:lnL>
                      <a:noFill/>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s-MX" sz="1800" b="0" i="0" u="none" strike="noStrike">
                          <a:solidFill>
                            <a:srgbClr val="000000"/>
                          </a:solidFill>
                          <a:latin typeface="Calibri"/>
                        </a:rPr>
                        <a:t> </a:t>
                      </a:r>
                    </a:p>
                  </a:txBody>
                  <a:tcPr marL="5528" marR="5528" marT="5528" marB="0" anchor="b">
                    <a:lnL>
                      <a:noFill/>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s-MX" sz="1800" b="0" i="0" u="none" strike="noStrike">
                          <a:solidFill>
                            <a:srgbClr val="000000"/>
                          </a:solidFill>
                          <a:latin typeface="Calibri"/>
                        </a:rPr>
                        <a:t> </a:t>
                      </a:r>
                    </a:p>
                  </a:txBody>
                  <a:tcPr marL="5528" marR="5528" marT="5528" marB="0" anchor="b">
                    <a:lnL>
                      <a:noFill/>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s-MX" sz="1800" b="0" i="0" u="none" strike="noStrike">
                          <a:solidFill>
                            <a:srgbClr val="000000"/>
                          </a:solidFill>
                          <a:latin typeface="Calibri"/>
                        </a:rPr>
                        <a:t> </a:t>
                      </a:r>
                    </a:p>
                  </a:txBody>
                  <a:tcPr marL="5528" marR="5528" marT="5528" marB="0" anchor="b">
                    <a:lnL>
                      <a:noFill/>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60404">
                <a:tc>
                  <a:txBody>
                    <a:bodyPr/>
                    <a:lstStyle/>
                    <a:p>
                      <a:pPr algn="l" fontAlgn="b"/>
                      <a:r>
                        <a:rPr lang="es-MX" sz="1800" b="0" i="0" u="none" strike="noStrike" dirty="0">
                          <a:solidFill>
                            <a:srgbClr val="000000"/>
                          </a:solidFill>
                          <a:latin typeface="Calibri"/>
                        </a:rPr>
                        <a:t>Prepa 6 UNAM</a:t>
                      </a:r>
                    </a:p>
                  </a:txBody>
                  <a:tcPr marL="5528" marR="5528" marT="5528"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s-MX" sz="1800" b="0" i="0" u="none" strike="noStrike" dirty="0">
                          <a:solidFill>
                            <a:srgbClr val="000000"/>
                          </a:solidFill>
                          <a:latin typeface="Calibri"/>
                        </a:rPr>
                        <a:t>1</a:t>
                      </a:r>
                    </a:p>
                  </a:txBody>
                  <a:tcPr marL="5528" marR="5528" marT="5528"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endParaRPr lang="es-MX" sz="1800" b="0" i="0" u="none" strike="noStrike" dirty="0">
                        <a:solidFill>
                          <a:srgbClr val="000000"/>
                        </a:solidFill>
                        <a:latin typeface="Calibri"/>
                      </a:endParaRPr>
                    </a:p>
                  </a:txBody>
                  <a:tcPr marL="5528" marR="5528" marT="5528"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l" fontAlgn="b"/>
                      <a:endParaRPr lang="es-MX" sz="1800" b="0" i="0" u="none" strike="noStrike">
                        <a:solidFill>
                          <a:srgbClr val="000000"/>
                        </a:solidFill>
                        <a:latin typeface="Calibri"/>
                      </a:endParaRPr>
                    </a:p>
                  </a:txBody>
                  <a:tcPr marL="5528" marR="5528" marT="5528"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l" fontAlgn="b"/>
                      <a:endParaRPr lang="es-MX" sz="1800" b="0" i="0" u="none" strike="noStrike">
                        <a:solidFill>
                          <a:srgbClr val="000000"/>
                        </a:solidFill>
                        <a:latin typeface="Calibri"/>
                      </a:endParaRPr>
                    </a:p>
                  </a:txBody>
                  <a:tcPr marL="5528" marR="5528" marT="5528"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l" fontAlgn="b"/>
                      <a:endParaRPr lang="es-MX" sz="1800" b="0" i="0" u="none" strike="noStrike">
                        <a:solidFill>
                          <a:srgbClr val="000000"/>
                        </a:solidFill>
                        <a:latin typeface="Calibri"/>
                      </a:endParaRPr>
                    </a:p>
                  </a:txBody>
                  <a:tcPr marL="5528" marR="5528" marT="5528"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l" fontAlgn="b"/>
                      <a:endParaRPr lang="es-MX" sz="1800" b="0" i="0" u="none" strike="noStrike">
                        <a:solidFill>
                          <a:srgbClr val="000000"/>
                        </a:solidFill>
                        <a:latin typeface="Calibri"/>
                      </a:endParaRPr>
                    </a:p>
                  </a:txBody>
                  <a:tcPr marL="5528" marR="5528" marT="5528"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l" fontAlgn="b"/>
                      <a:endParaRPr lang="es-MX" sz="1800" b="0" i="0" u="none" strike="noStrike">
                        <a:solidFill>
                          <a:srgbClr val="000000"/>
                        </a:solidFill>
                        <a:latin typeface="Calibri"/>
                      </a:endParaRPr>
                    </a:p>
                  </a:txBody>
                  <a:tcPr marL="5528" marR="5528" marT="5528" marB="0" anchor="b">
                    <a:lnL>
                      <a:noFill/>
                    </a:lnL>
                    <a:lnR>
                      <a:noFill/>
                    </a:lnR>
                    <a:lnT w="12700" cap="flat" cmpd="sng" algn="ctr">
                      <a:solidFill>
                        <a:srgbClr val="000000"/>
                      </a:solidFill>
                      <a:prstDash val="solid"/>
                      <a:round/>
                      <a:headEnd type="none" w="med" len="med"/>
                      <a:tailEnd type="none" w="med" len="med"/>
                    </a:lnT>
                    <a:lnB>
                      <a:noFill/>
                    </a:lnB>
                  </a:tcPr>
                </a:tc>
              </a:tr>
              <a:tr h="660404">
                <a:tc>
                  <a:txBody>
                    <a:bodyPr/>
                    <a:lstStyle/>
                    <a:p>
                      <a:pPr algn="l" fontAlgn="b"/>
                      <a:r>
                        <a:rPr lang="es-MX" sz="1800" b="0" i="0" u="none" strike="noStrike" dirty="0">
                          <a:solidFill>
                            <a:srgbClr val="000000"/>
                          </a:solidFill>
                          <a:latin typeface="Calibri"/>
                        </a:rPr>
                        <a:t>CECYT </a:t>
                      </a:r>
                      <a:r>
                        <a:rPr lang="es-MX" sz="1800" b="0" i="0" u="none" strike="noStrike" dirty="0" smtClean="0">
                          <a:solidFill>
                            <a:srgbClr val="000000"/>
                          </a:solidFill>
                          <a:latin typeface="Calibri"/>
                        </a:rPr>
                        <a:t>Ecatepec </a:t>
                      </a:r>
                      <a:r>
                        <a:rPr lang="es-MX" sz="1800" b="0" i="0" u="none" strike="noStrike" dirty="0">
                          <a:solidFill>
                            <a:srgbClr val="000000"/>
                          </a:solidFill>
                          <a:latin typeface="Calibri"/>
                        </a:rPr>
                        <a:t>(AM)</a:t>
                      </a:r>
                    </a:p>
                  </a:txBody>
                  <a:tcPr marL="5528" marR="5528" marT="5528" marB="0" anchor="b">
                    <a:lnL>
                      <a:noFill/>
                    </a:lnL>
                    <a:lnR>
                      <a:noFill/>
                    </a:lnR>
                    <a:lnT>
                      <a:noFill/>
                    </a:lnT>
                    <a:lnB>
                      <a:noFill/>
                    </a:lnB>
                    <a:solidFill>
                      <a:schemeClr val="bg2">
                        <a:lumMod val="90000"/>
                      </a:schemeClr>
                    </a:solidFill>
                  </a:tcPr>
                </a:tc>
                <a:tc>
                  <a:txBody>
                    <a:bodyPr/>
                    <a:lstStyle/>
                    <a:p>
                      <a:pPr algn="ctr" fontAlgn="b"/>
                      <a:r>
                        <a:rPr lang="es-MX" sz="1800" b="0" i="0" u="none" strike="noStrike" dirty="0">
                          <a:solidFill>
                            <a:srgbClr val="000000"/>
                          </a:solidFill>
                          <a:latin typeface="Calibri"/>
                        </a:rPr>
                        <a:t>1</a:t>
                      </a:r>
                    </a:p>
                  </a:txBody>
                  <a:tcPr marL="5528" marR="5528" marT="5528" marB="0" anchor="b">
                    <a:lnL>
                      <a:noFill/>
                    </a:lnL>
                    <a:lnR>
                      <a:noFill/>
                    </a:lnR>
                    <a:lnT>
                      <a:noFill/>
                    </a:lnT>
                    <a:lnB>
                      <a:noFill/>
                    </a:lnB>
                    <a:solidFill>
                      <a:schemeClr val="bg2">
                        <a:lumMod val="90000"/>
                      </a:schemeClr>
                    </a:solidFill>
                  </a:tcPr>
                </a:tc>
                <a:tc>
                  <a:txBody>
                    <a:bodyPr/>
                    <a:lstStyle/>
                    <a:p>
                      <a:pPr algn="ctr" fontAlgn="b"/>
                      <a:endParaRPr lang="es-MX" sz="1800" b="0" i="0" u="none" strike="noStrike" dirty="0">
                        <a:solidFill>
                          <a:srgbClr val="000000"/>
                        </a:solidFill>
                        <a:latin typeface="Calibri"/>
                      </a:endParaRPr>
                    </a:p>
                  </a:txBody>
                  <a:tcPr marL="5528" marR="5528" marT="5528" marB="0" anchor="b">
                    <a:lnL>
                      <a:noFill/>
                    </a:lnL>
                    <a:lnR>
                      <a:noFill/>
                    </a:lnR>
                    <a:lnT>
                      <a:noFill/>
                    </a:lnT>
                    <a:lnB>
                      <a:noFill/>
                    </a:lnB>
                    <a:solidFill>
                      <a:schemeClr val="bg2">
                        <a:lumMod val="90000"/>
                      </a:schemeClr>
                    </a:solidFill>
                  </a:tcPr>
                </a:tc>
                <a:tc gridSpan="4">
                  <a:txBody>
                    <a:bodyPr/>
                    <a:lstStyle/>
                    <a:p>
                      <a:pPr algn="l" fontAlgn="b"/>
                      <a:r>
                        <a:rPr lang="en-US" sz="1800" b="0" i="0" u="none" strike="noStrike" dirty="0">
                          <a:solidFill>
                            <a:srgbClr val="000000"/>
                          </a:solidFill>
                          <a:latin typeface="Calibri"/>
                        </a:rPr>
                        <a:t>Helps you learn English; more dynamic than traditional classes</a:t>
                      </a:r>
                    </a:p>
                  </a:txBody>
                  <a:tcPr marL="5528" marR="5528" marT="5528" marB="0" anchor="b">
                    <a:lnL>
                      <a:noFill/>
                    </a:lnL>
                    <a:lnR>
                      <a:noFill/>
                    </a:lnR>
                    <a:lnT>
                      <a:noFill/>
                    </a:lnT>
                    <a:lnB>
                      <a:noFill/>
                    </a:lnB>
                    <a:solidFill>
                      <a:schemeClr val="bg2">
                        <a:lumMod val="90000"/>
                      </a:schemeClr>
                    </a:solidFill>
                  </a:tcPr>
                </a:tc>
                <a:tc hMerge="1">
                  <a:txBody>
                    <a:bodyPr/>
                    <a:lstStyle/>
                    <a:p>
                      <a:endParaRPr lang="es-MX"/>
                    </a:p>
                  </a:txBody>
                  <a:tcPr/>
                </a:tc>
                <a:tc hMerge="1">
                  <a:txBody>
                    <a:bodyPr/>
                    <a:lstStyle/>
                    <a:p>
                      <a:endParaRPr lang="es-MX"/>
                    </a:p>
                  </a:txBody>
                  <a:tcPr/>
                </a:tc>
                <a:tc hMerge="1">
                  <a:txBody>
                    <a:bodyPr/>
                    <a:lstStyle/>
                    <a:p>
                      <a:endParaRPr lang="es-MX"/>
                    </a:p>
                  </a:txBody>
                  <a:tcPr/>
                </a:tc>
                <a:tc>
                  <a:txBody>
                    <a:bodyPr/>
                    <a:lstStyle/>
                    <a:p>
                      <a:pPr algn="l" fontAlgn="b"/>
                      <a:endParaRPr lang="es-MX" sz="1800" b="0" i="0" u="none" strike="noStrike" dirty="0">
                        <a:solidFill>
                          <a:srgbClr val="000000"/>
                        </a:solidFill>
                        <a:latin typeface="Calibri"/>
                      </a:endParaRPr>
                    </a:p>
                  </a:txBody>
                  <a:tcPr marL="5528" marR="5528" marT="5528" marB="0" anchor="b">
                    <a:lnL>
                      <a:noFill/>
                    </a:lnL>
                    <a:lnR>
                      <a:noFill/>
                    </a:lnR>
                    <a:lnT>
                      <a:noFill/>
                    </a:lnT>
                    <a:lnB>
                      <a:noFill/>
                    </a:lnB>
                    <a:solidFill>
                      <a:schemeClr val="bg2">
                        <a:lumMod val="90000"/>
                      </a:schemeClr>
                    </a:solidFill>
                  </a:tcPr>
                </a:tc>
              </a:tr>
              <a:tr h="660404">
                <a:tc>
                  <a:txBody>
                    <a:bodyPr/>
                    <a:lstStyle/>
                    <a:p>
                      <a:pPr algn="l" fontAlgn="b"/>
                      <a:r>
                        <a:rPr lang="es-MX" sz="1800" b="0" i="0" u="none" strike="noStrike" dirty="0">
                          <a:solidFill>
                            <a:srgbClr val="000000"/>
                          </a:solidFill>
                          <a:latin typeface="Calibri"/>
                        </a:rPr>
                        <a:t>CECYT Ecatepec (PM)</a:t>
                      </a:r>
                    </a:p>
                  </a:txBody>
                  <a:tcPr marL="5528" marR="5528" marT="5528" marB="0" anchor="b">
                    <a:lnL>
                      <a:noFill/>
                    </a:lnL>
                    <a:lnR>
                      <a:noFill/>
                    </a:lnR>
                    <a:lnT>
                      <a:noFill/>
                    </a:lnT>
                    <a:lnB>
                      <a:noFill/>
                    </a:lnB>
                  </a:tcPr>
                </a:tc>
                <a:tc>
                  <a:txBody>
                    <a:bodyPr/>
                    <a:lstStyle/>
                    <a:p>
                      <a:pPr algn="ctr" fontAlgn="b"/>
                      <a:r>
                        <a:rPr lang="es-MX" sz="1800" b="0" i="0" u="none" strike="noStrike" dirty="0">
                          <a:solidFill>
                            <a:srgbClr val="000000"/>
                          </a:solidFill>
                          <a:latin typeface="Calibri"/>
                        </a:rPr>
                        <a:t>1</a:t>
                      </a:r>
                    </a:p>
                  </a:txBody>
                  <a:tcPr marL="5528" marR="5528" marT="5528" marB="0" anchor="b">
                    <a:lnL>
                      <a:noFill/>
                    </a:lnL>
                    <a:lnR>
                      <a:noFill/>
                    </a:lnR>
                    <a:lnT>
                      <a:noFill/>
                    </a:lnT>
                    <a:lnB>
                      <a:noFill/>
                    </a:lnB>
                  </a:tcPr>
                </a:tc>
                <a:tc>
                  <a:txBody>
                    <a:bodyPr/>
                    <a:lstStyle/>
                    <a:p>
                      <a:pPr algn="ctr" fontAlgn="b"/>
                      <a:endParaRPr lang="es-MX" sz="1800" b="0" i="0" u="none" strike="noStrike" dirty="0">
                        <a:solidFill>
                          <a:srgbClr val="000000"/>
                        </a:solidFill>
                        <a:latin typeface="Calibri"/>
                      </a:endParaRPr>
                    </a:p>
                  </a:txBody>
                  <a:tcPr marL="5528" marR="5528" marT="5528" marB="0" anchor="b">
                    <a:lnL>
                      <a:noFill/>
                    </a:lnL>
                    <a:lnR>
                      <a:noFill/>
                    </a:lnR>
                    <a:lnT>
                      <a:noFill/>
                    </a:lnT>
                    <a:lnB>
                      <a:noFill/>
                    </a:lnB>
                  </a:tcPr>
                </a:tc>
                <a:tc gridSpan="4">
                  <a:txBody>
                    <a:bodyPr/>
                    <a:lstStyle/>
                    <a:p>
                      <a:pPr algn="l" fontAlgn="b"/>
                      <a:r>
                        <a:rPr lang="en-US" sz="1800" b="0" i="0" u="none" strike="noStrike" dirty="0">
                          <a:solidFill>
                            <a:srgbClr val="000000"/>
                          </a:solidFill>
                          <a:latin typeface="Calibri"/>
                        </a:rPr>
                        <a:t>Easier; can use it to </a:t>
                      </a:r>
                      <a:r>
                        <a:rPr lang="en-US" sz="1800" b="0" i="0" u="none" strike="noStrike" dirty="0" smtClean="0">
                          <a:solidFill>
                            <a:srgbClr val="000000"/>
                          </a:solidFill>
                          <a:latin typeface="Calibri"/>
                        </a:rPr>
                        <a:t>learn </a:t>
                      </a:r>
                      <a:r>
                        <a:rPr lang="en-US" sz="1800" b="0" i="0" u="none" strike="noStrike" dirty="0">
                          <a:solidFill>
                            <a:srgbClr val="000000"/>
                          </a:solidFill>
                          <a:latin typeface="Calibri"/>
                        </a:rPr>
                        <a:t>vocabulary and </a:t>
                      </a:r>
                      <a:r>
                        <a:rPr lang="en-US" sz="1800" b="0" i="0" u="none" strike="noStrike" dirty="0" smtClean="0">
                          <a:solidFill>
                            <a:srgbClr val="000000"/>
                          </a:solidFill>
                          <a:latin typeface="Calibri"/>
                        </a:rPr>
                        <a:t>practice </a:t>
                      </a:r>
                      <a:r>
                        <a:rPr lang="en-US" sz="1800" b="0" i="0" u="none" strike="noStrike" dirty="0">
                          <a:solidFill>
                            <a:srgbClr val="000000"/>
                          </a:solidFill>
                          <a:latin typeface="Calibri"/>
                        </a:rPr>
                        <a:t>your listening</a:t>
                      </a:r>
                    </a:p>
                  </a:txBody>
                  <a:tcPr marL="5528" marR="5528" marT="5528" marB="0" anchor="b">
                    <a:lnL>
                      <a:noFill/>
                    </a:lnL>
                    <a:lnR>
                      <a:noFill/>
                    </a:lnR>
                    <a:lnT>
                      <a:noFill/>
                    </a:lnT>
                    <a:lnB>
                      <a:noFill/>
                    </a:lnB>
                  </a:tcPr>
                </a:tc>
                <a:tc hMerge="1">
                  <a:txBody>
                    <a:bodyPr/>
                    <a:lstStyle/>
                    <a:p>
                      <a:endParaRPr lang="es-MX"/>
                    </a:p>
                  </a:txBody>
                  <a:tcPr/>
                </a:tc>
                <a:tc hMerge="1">
                  <a:txBody>
                    <a:bodyPr/>
                    <a:lstStyle/>
                    <a:p>
                      <a:endParaRPr lang="es-MX"/>
                    </a:p>
                  </a:txBody>
                  <a:tcPr/>
                </a:tc>
                <a:tc hMerge="1">
                  <a:txBody>
                    <a:bodyPr/>
                    <a:lstStyle/>
                    <a:p>
                      <a:endParaRPr lang="es-MX"/>
                    </a:p>
                  </a:txBody>
                  <a:tcPr/>
                </a:tc>
                <a:tc>
                  <a:txBody>
                    <a:bodyPr/>
                    <a:lstStyle/>
                    <a:p>
                      <a:pPr algn="l" fontAlgn="b"/>
                      <a:endParaRPr lang="es-MX" sz="1800" b="0" i="0" u="none" strike="noStrike">
                        <a:solidFill>
                          <a:srgbClr val="000000"/>
                        </a:solidFill>
                        <a:latin typeface="Calibri"/>
                      </a:endParaRPr>
                    </a:p>
                  </a:txBody>
                  <a:tcPr marL="5528" marR="5528" marT="5528" marB="0" anchor="b">
                    <a:lnL>
                      <a:noFill/>
                    </a:lnL>
                    <a:lnR>
                      <a:noFill/>
                    </a:lnR>
                    <a:lnT>
                      <a:noFill/>
                    </a:lnT>
                    <a:lnB>
                      <a:noFill/>
                    </a:lnB>
                  </a:tcPr>
                </a:tc>
              </a:tr>
              <a:tr h="660404">
                <a:tc>
                  <a:txBody>
                    <a:bodyPr/>
                    <a:lstStyle/>
                    <a:p>
                      <a:pPr algn="l" fontAlgn="b"/>
                      <a:r>
                        <a:rPr lang="es-MX" sz="1800" b="0" i="0" u="none" strike="noStrike" dirty="0" smtClean="0">
                          <a:solidFill>
                            <a:srgbClr val="000000"/>
                          </a:solidFill>
                          <a:latin typeface="Calibri"/>
                        </a:rPr>
                        <a:t>CECYTEM Tecámac</a:t>
                      </a:r>
                      <a:endParaRPr lang="es-MX" sz="1800" b="0" i="0" u="none" strike="noStrike" dirty="0">
                        <a:solidFill>
                          <a:srgbClr val="000000"/>
                        </a:solidFill>
                        <a:latin typeface="Calibri"/>
                      </a:endParaRPr>
                    </a:p>
                  </a:txBody>
                  <a:tcPr marL="5528" marR="5528" marT="5528" marB="0" anchor="b">
                    <a:lnL>
                      <a:noFill/>
                    </a:lnL>
                    <a:lnR>
                      <a:noFill/>
                    </a:lnR>
                    <a:lnT>
                      <a:noFill/>
                    </a:lnT>
                    <a:lnB>
                      <a:noFill/>
                    </a:lnB>
                    <a:solidFill>
                      <a:schemeClr val="bg2">
                        <a:lumMod val="90000"/>
                      </a:schemeClr>
                    </a:solidFill>
                  </a:tcPr>
                </a:tc>
                <a:tc>
                  <a:txBody>
                    <a:bodyPr/>
                    <a:lstStyle/>
                    <a:p>
                      <a:pPr algn="ctr" fontAlgn="b"/>
                      <a:r>
                        <a:rPr lang="es-MX" sz="1800" b="0" i="0" u="none" strike="noStrike" dirty="0">
                          <a:solidFill>
                            <a:srgbClr val="000000"/>
                          </a:solidFill>
                          <a:latin typeface="Calibri"/>
                        </a:rPr>
                        <a:t>1</a:t>
                      </a:r>
                    </a:p>
                  </a:txBody>
                  <a:tcPr marL="5528" marR="5528" marT="5528" marB="0" anchor="b">
                    <a:lnL>
                      <a:noFill/>
                    </a:lnL>
                    <a:lnR>
                      <a:noFill/>
                    </a:lnR>
                    <a:lnT>
                      <a:noFill/>
                    </a:lnT>
                    <a:lnB>
                      <a:noFill/>
                    </a:lnB>
                    <a:solidFill>
                      <a:schemeClr val="bg2">
                        <a:lumMod val="90000"/>
                      </a:schemeClr>
                    </a:solidFill>
                  </a:tcPr>
                </a:tc>
                <a:tc>
                  <a:txBody>
                    <a:bodyPr/>
                    <a:lstStyle/>
                    <a:p>
                      <a:pPr algn="ctr" fontAlgn="b"/>
                      <a:endParaRPr lang="es-MX" sz="1800" b="0" i="0" u="none" strike="noStrike">
                        <a:solidFill>
                          <a:srgbClr val="000000"/>
                        </a:solidFill>
                        <a:latin typeface="Calibri"/>
                      </a:endParaRPr>
                    </a:p>
                  </a:txBody>
                  <a:tcPr marL="5528" marR="5528" marT="5528" marB="0" anchor="b">
                    <a:lnL>
                      <a:noFill/>
                    </a:lnL>
                    <a:lnR>
                      <a:noFill/>
                    </a:lnR>
                    <a:lnT>
                      <a:noFill/>
                    </a:lnT>
                    <a:lnB>
                      <a:noFill/>
                    </a:lnB>
                    <a:solidFill>
                      <a:schemeClr val="bg2">
                        <a:lumMod val="90000"/>
                      </a:schemeClr>
                    </a:solidFill>
                  </a:tcPr>
                </a:tc>
                <a:tc gridSpan="5">
                  <a:txBody>
                    <a:bodyPr/>
                    <a:lstStyle/>
                    <a:p>
                      <a:pPr algn="l" fontAlgn="b"/>
                      <a:r>
                        <a:rPr lang="en-US" sz="1800" b="0" i="0" u="none" strike="noStrike" dirty="0">
                          <a:solidFill>
                            <a:srgbClr val="000000"/>
                          </a:solidFill>
                          <a:latin typeface="Calibri"/>
                        </a:rPr>
                        <a:t>Can use it to learn pronunciation; it's easier, more fun and more didactic</a:t>
                      </a:r>
                    </a:p>
                  </a:txBody>
                  <a:tcPr marL="5528" marR="5528" marT="5528" marB="0" anchor="b">
                    <a:lnL>
                      <a:noFill/>
                    </a:lnL>
                    <a:lnR>
                      <a:noFill/>
                    </a:lnR>
                    <a:lnT>
                      <a:noFill/>
                    </a:lnT>
                    <a:lnB>
                      <a:noFill/>
                    </a:lnB>
                    <a:solidFill>
                      <a:schemeClr val="bg2">
                        <a:lumMod val="90000"/>
                      </a:schemeClr>
                    </a:solidFill>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r>
              <a:tr h="660404">
                <a:tc>
                  <a:txBody>
                    <a:bodyPr/>
                    <a:lstStyle/>
                    <a:p>
                      <a:pPr algn="l" fontAlgn="b"/>
                      <a:r>
                        <a:rPr lang="es-MX" sz="1800" b="0" i="0" u="none" strike="noStrike" dirty="0">
                          <a:solidFill>
                            <a:srgbClr val="000000"/>
                          </a:solidFill>
                          <a:latin typeface="Calibri"/>
                        </a:rPr>
                        <a:t>Universidad </a:t>
                      </a:r>
                      <a:r>
                        <a:rPr lang="es-MX" sz="1800" b="0" i="0" u="none" strike="noStrike" dirty="0" smtClean="0">
                          <a:solidFill>
                            <a:srgbClr val="000000"/>
                          </a:solidFill>
                          <a:latin typeface="Calibri"/>
                        </a:rPr>
                        <a:t>ETAC Bach</a:t>
                      </a:r>
                      <a:endParaRPr lang="es-MX" sz="1800" b="0" i="0" u="none" strike="noStrike" dirty="0">
                        <a:solidFill>
                          <a:srgbClr val="000000"/>
                        </a:solidFill>
                        <a:latin typeface="Calibri"/>
                      </a:endParaRPr>
                    </a:p>
                  </a:txBody>
                  <a:tcPr marL="5528" marR="5528" marT="5528"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b"/>
                      <a:r>
                        <a:rPr lang="es-MX" sz="1800" b="0" i="0" u="none" strike="noStrike" dirty="0">
                          <a:solidFill>
                            <a:srgbClr val="000000"/>
                          </a:solidFill>
                          <a:latin typeface="Calibri"/>
                        </a:rPr>
                        <a:t>1</a:t>
                      </a:r>
                    </a:p>
                  </a:txBody>
                  <a:tcPr marL="5528" marR="5528" marT="5528"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b"/>
                      <a:r>
                        <a:rPr lang="es-MX" sz="1800" b="0" i="0" u="none" strike="noStrike">
                          <a:solidFill>
                            <a:srgbClr val="000000"/>
                          </a:solidFill>
                          <a:latin typeface="Calibri"/>
                        </a:rPr>
                        <a:t> </a:t>
                      </a:r>
                    </a:p>
                  </a:txBody>
                  <a:tcPr marL="5528" marR="5528" marT="5528" marB="0" anchor="b">
                    <a:lnL>
                      <a:noFill/>
                    </a:lnL>
                    <a:lnR>
                      <a:noFill/>
                    </a:lnR>
                    <a:lnT>
                      <a:noFill/>
                    </a:lnT>
                    <a:lnB w="6350" cap="flat" cmpd="sng" algn="ctr">
                      <a:solidFill>
                        <a:srgbClr val="000000"/>
                      </a:solidFill>
                      <a:prstDash val="solid"/>
                      <a:round/>
                      <a:headEnd type="none" w="med" len="med"/>
                      <a:tailEnd type="none" w="med" len="med"/>
                    </a:lnB>
                  </a:tcPr>
                </a:tc>
                <a:tc gridSpan="3">
                  <a:txBody>
                    <a:bodyPr/>
                    <a:lstStyle/>
                    <a:p>
                      <a:pPr algn="l" fontAlgn="b"/>
                      <a:r>
                        <a:rPr lang="en-US" sz="1800" b="0" i="0" u="none" strike="noStrike" dirty="0">
                          <a:solidFill>
                            <a:srgbClr val="000000"/>
                          </a:solidFill>
                          <a:latin typeface="Calibri"/>
                        </a:rPr>
                        <a:t>Lots of content &amp; opportunities to </a:t>
                      </a:r>
                      <a:r>
                        <a:rPr lang="en-US" sz="1800" b="0" i="0" u="none" strike="noStrike" dirty="0" err="1">
                          <a:solidFill>
                            <a:srgbClr val="000000"/>
                          </a:solidFill>
                          <a:latin typeface="Calibri"/>
                        </a:rPr>
                        <a:t>practise</a:t>
                      </a:r>
                      <a:endParaRPr lang="en-US" sz="1800" b="0" i="0" u="none" strike="noStrike" dirty="0">
                        <a:solidFill>
                          <a:srgbClr val="000000"/>
                        </a:solidFill>
                        <a:latin typeface="Calibri"/>
                      </a:endParaRPr>
                    </a:p>
                  </a:txBody>
                  <a:tcPr marL="5528" marR="5528" marT="5528" marB="0" anchor="b">
                    <a:lnL>
                      <a:noFill/>
                    </a:lnL>
                    <a:lnR>
                      <a:noFill/>
                    </a:lnR>
                    <a:lnT>
                      <a:noFill/>
                    </a:lnT>
                    <a:lnB w="6350" cap="flat" cmpd="sng" algn="ctr">
                      <a:solidFill>
                        <a:srgbClr val="000000"/>
                      </a:solidFill>
                      <a:prstDash val="solid"/>
                      <a:round/>
                      <a:headEnd type="none" w="med" len="med"/>
                      <a:tailEnd type="none" w="med" len="med"/>
                    </a:lnB>
                  </a:tcPr>
                </a:tc>
                <a:tc hMerge="1">
                  <a:txBody>
                    <a:bodyPr/>
                    <a:lstStyle/>
                    <a:p>
                      <a:endParaRPr lang="es-MX"/>
                    </a:p>
                  </a:txBody>
                  <a:tcPr/>
                </a:tc>
                <a:tc hMerge="1">
                  <a:txBody>
                    <a:bodyPr/>
                    <a:lstStyle/>
                    <a:p>
                      <a:endParaRPr lang="es-MX"/>
                    </a:p>
                  </a:txBody>
                  <a:tcPr/>
                </a:tc>
                <a:tc>
                  <a:txBody>
                    <a:bodyPr/>
                    <a:lstStyle/>
                    <a:p>
                      <a:pPr algn="l" fontAlgn="b"/>
                      <a:r>
                        <a:rPr lang="es-MX" sz="1800" b="0" i="0" u="none" strike="noStrike" dirty="0">
                          <a:solidFill>
                            <a:srgbClr val="000000"/>
                          </a:solidFill>
                          <a:latin typeface="Calibri"/>
                        </a:rPr>
                        <a:t> </a:t>
                      </a:r>
                    </a:p>
                  </a:txBody>
                  <a:tcPr marL="5528" marR="5528" marT="5528"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r>
                        <a:rPr lang="es-MX" sz="1800" b="0" i="0" u="none" strike="noStrike" dirty="0">
                          <a:solidFill>
                            <a:srgbClr val="000000"/>
                          </a:solidFill>
                          <a:latin typeface="Calibri"/>
                        </a:rPr>
                        <a:t> </a:t>
                      </a:r>
                    </a:p>
                  </a:txBody>
                  <a:tcPr marL="5528" marR="5528" marT="5528" marB="0" anchor="b">
                    <a:lnL>
                      <a:noFill/>
                    </a:lnL>
                    <a:lnR>
                      <a:noFill/>
                    </a:lnR>
                    <a:lnT>
                      <a:noFill/>
                    </a:lnT>
                    <a:lnB w="6350" cap="flat" cmpd="sng" algn="ctr">
                      <a:solidFill>
                        <a:srgbClr val="000000"/>
                      </a:solidFill>
                      <a:prstDash val="solid"/>
                      <a:round/>
                      <a:headEnd type="none" w="med" len="med"/>
                      <a:tailEnd type="none" w="med" len="med"/>
                    </a:lnB>
                  </a:tcPr>
                </a:tc>
              </a:tr>
              <a:tr h="660404">
                <a:tc>
                  <a:txBody>
                    <a:bodyPr/>
                    <a:lstStyle/>
                    <a:p>
                      <a:pPr algn="l" fontAlgn="b"/>
                      <a:endParaRPr lang="es-MX" sz="1800" b="0" i="0" u="none" strike="noStrike">
                        <a:solidFill>
                          <a:srgbClr val="000000"/>
                        </a:solidFill>
                        <a:latin typeface="Calibri"/>
                      </a:endParaRPr>
                    </a:p>
                  </a:txBody>
                  <a:tcPr marL="5528" marR="5528" marT="5528"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b"/>
                      <a:r>
                        <a:rPr lang="es-MX" sz="1800" b="1" i="0" u="none" strike="noStrike" dirty="0">
                          <a:solidFill>
                            <a:srgbClr val="000000"/>
                          </a:solidFill>
                          <a:latin typeface="Calibri"/>
                        </a:rPr>
                        <a:t>5</a:t>
                      </a:r>
                    </a:p>
                  </a:txBody>
                  <a:tcPr marL="5528" marR="5528" marT="5528"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b"/>
                      <a:r>
                        <a:rPr lang="es-MX" sz="1800" b="1" i="0" u="none" strike="noStrike" dirty="0">
                          <a:solidFill>
                            <a:srgbClr val="000000"/>
                          </a:solidFill>
                          <a:latin typeface="Calibri"/>
                        </a:rPr>
                        <a:t>0</a:t>
                      </a:r>
                    </a:p>
                  </a:txBody>
                  <a:tcPr marL="5528" marR="5528" marT="5528"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es-MX" sz="1800" b="0" i="0" u="none" strike="noStrike">
                        <a:solidFill>
                          <a:srgbClr val="000000"/>
                        </a:solidFill>
                        <a:latin typeface="Calibri"/>
                      </a:endParaRPr>
                    </a:p>
                  </a:txBody>
                  <a:tcPr marL="5528" marR="5528" marT="5528"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es-MX" sz="1800" b="0" i="0" u="none" strike="noStrike">
                        <a:solidFill>
                          <a:srgbClr val="000000"/>
                        </a:solidFill>
                        <a:latin typeface="Calibri"/>
                      </a:endParaRPr>
                    </a:p>
                  </a:txBody>
                  <a:tcPr marL="5528" marR="5528" marT="5528"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es-MX" sz="1800" b="0" i="0" u="none" strike="noStrike">
                        <a:solidFill>
                          <a:srgbClr val="000000"/>
                        </a:solidFill>
                        <a:latin typeface="Calibri"/>
                      </a:endParaRPr>
                    </a:p>
                  </a:txBody>
                  <a:tcPr marL="5528" marR="5528" marT="5528"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es-MX" sz="1800" b="0" i="0" u="none" strike="noStrike">
                        <a:solidFill>
                          <a:srgbClr val="000000"/>
                        </a:solidFill>
                        <a:latin typeface="Calibri"/>
                      </a:endParaRPr>
                    </a:p>
                  </a:txBody>
                  <a:tcPr marL="5528" marR="5528" marT="5528"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es-MX" sz="1800" b="0" i="0" u="none" strike="noStrike" dirty="0">
                        <a:solidFill>
                          <a:srgbClr val="000000"/>
                        </a:solidFill>
                        <a:latin typeface="Calibri"/>
                      </a:endParaRPr>
                    </a:p>
                  </a:txBody>
                  <a:tcPr marL="5528" marR="5528" marT="5528" marB="0" anchor="b">
                    <a:lnL>
                      <a:noFill/>
                    </a:lnL>
                    <a:lnR>
                      <a:noFill/>
                    </a:lnR>
                    <a:lnT w="6350" cap="flat" cmpd="sng" algn="ctr">
                      <a:solidFill>
                        <a:srgbClr val="000000"/>
                      </a:solidFill>
                      <a:prstDash val="solid"/>
                      <a:round/>
                      <a:headEnd type="none" w="med" len="med"/>
                      <a:tailEnd type="none" w="med" len="med"/>
                    </a:lnT>
                    <a:lnB>
                      <a:noFill/>
                    </a:lnB>
                  </a:tcPr>
                </a:tc>
              </a:tr>
            </a:tbl>
          </a:graphicData>
        </a:graphic>
      </p:graphicFrame>
      <p:pic>
        <p:nvPicPr>
          <p:cNvPr id="6" name="Picture 2" descr="C:\Users\Dell\Documents\Richmond logo\Simbolo_rojo.PNG"/>
          <p:cNvPicPr>
            <a:picLocks noChangeAspect="1" noChangeArrowheads="1"/>
          </p:cNvPicPr>
          <p:nvPr/>
        </p:nvPicPr>
        <p:blipFill>
          <a:blip r:embed="rId2" cstate="print"/>
          <a:srcRect/>
          <a:stretch>
            <a:fillRect/>
          </a:stretch>
        </p:blipFill>
        <p:spPr bwMode="auto">
          <a:xfrm>
            <a:off x="8388424" y="6093296"/>
            <a:ext cx="542925" cy="542925"/>
          </a:xfrm>
          <a:prstGeom prst="rect">
            <a:avLst/>
          </a:prstGeom>
          <a:noFill/>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Tabla"/>
          <p:cNvGraphicFramePr>
            <a:graphicFrameLocks noGrp="1"/>
          </p:cNvGraphicFramePr>
          <p:nvPr/>
        </p:nvGraphicFramePr>
        <p:xfrm>
          <a:off x="755576" y="1196752"/>
          <a:ext cx="7200800" cy="4320480"/>
        </p:xfrm>
        <a:graphic>
          <a:graphicData uri="http://schemas.openxmlformats.org/drawingml/2006/table">
            <a:tbl>
              <a:tblPr/>
              <a:tblGrid>
                <a:gridCol w="3870737"/>
                <a:gridCol w="1413126"/>
                <a:gridCol w="1916937"/>
              </a:tblGrid>
              <a:tr h="477401">
                <a:tc gridSpan="2">
                  <a:txBody>
                    <a:bodyPr/>
                    <a:lstStyle/>
                    <a:p>
                      <a:pPr algn="l" fontAlgn="b"/>
                      <a:endParaRPr lang="en-US" sz="2000" b="0" i="1" u="none" strike="noStrike" dirty="0">
                        <a:solidFill>
                          <a:srgbClr val="000000"/>
                        </a:solidFill>
                        <a:latin typeface="Calibri"/>
                      </a:endParaRPr>
                    </a:p>
                  </a:txBody>
                  <a:tcPr marL="9525" marR="9525" marT="9525" marB="0" anchor="b">
                    <a:lnL>
                      <a:noFill/>
                    </a:lnL>
                    <a:lnR>
                      <a:noFill/>
                    </a:lnR>
                    <a:lnT>
                      <a:noFill/>
                    </a:lnT>
                    <a:lnB>
                      <a:noFill/>
                    </a:lnB>
                  </a:tcPr>
                </a:tc>
                <a:tc hMerge="1">
                  <a:txBody>
                    <a:bodyPr/>
                    <a:lstStyle/>
                    <a:p>
                      <a:endParaRPr lang="es-MX"/>
                    </a:p>
                  </a:txBody>
                  <a:tcPr/>
                </a:tc>
                <a:tc>
                  <a:txBody>
                    <a:bodyPr/>
                    <a:lstStyle/>
                    <a:p>
                      <a:pPr algn="l" fontAlgn="b"/>
                      <a:endParaRPr lang="es-MX" sz="2000" b="0" i="1" u="none" strike="noStrike">
                        <a:solidFill>
                          <a:srgbClr val="000000"/>
                        </a:solidFill>
                        <a:latin typeface="Calibri"/>
                      </a:endParaRPr>
                    </a:p>
                  </a:txBody>
                  <a:tcPr marL="9525" marR="9525" marT="9525" marB="0" anchor="b">
                    <a:lnL>
                      <a:noFill/>
                    </a:lnL>
                    <a:lnR>
                      <a:noFill/>
                    </a:lnR>
                    <a:lnT>
                      <a:noFill/>
                    </a:lnT>
                    <a:lnB>
                      <a:noFill/>
                    </a:lnB>
                  </a:tcPr>
                </a:tc>
              </a:tr>
              <a:tr h="477401">
                <a:tc>
                  <a:txBody>
                    <a:bodyPr/>
                    <a:lstStyle/>
                    <a:p>
                      <a:pPr algn="l" fontAlgn="b"/>
                      <a:endParaRPr lang="es-MX" sz="2000" b="0" i="0" u="none" strike="noStrike" dirty="0">
                        <a:solidFill>
                          <a:srgbClr val="000000"/>
                        </a:solidFill>
                        <a:latin typeface="Calibri"/>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es-MX" sz="2000" b="0" i="0" u="none" strike="noStrike">
                        <a:solidFill>
                          <a:srgbClr val="000000"/>
                        </a:solidFill>
                        <a:latin typeface="Calibri"/>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es-MX" sz="2000" b="0" i="0" u="none" strike="noStrike">
                        <a:solidFill>
                          <a:srgbClr val="000000"/>
                        </a:solidFill>
                        <a:latin typeface="Calibri"/>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r>
              <a:tr h="501272">
                <a:tc>
                  <a:txBody>
                    <a:bodyPr/>
                    <a:lstStyle/>
                    <a:p>
                      <a:pPr algn="l" fontAlgn="b"/>
                      <a:r>
                        <a:rPr lang="es-MX" sz="2000" b="0" i="0" u="none" strike="noStrike">
                          <a:solidFill>
                            <a:srgbClr val="000000"/>
                          </a:solidFill>
                          <a:latin typeface="Calibri"/>
                        </a:rPr>
                        <a:t> </a:t>
                      </a:r>
                    </a:p>
                  </a:txBody>
                  <a:tcPr marL="9525" marR="9525" marT="9525" marB="0" anchor="b">
                    <a:lnL>
                      <a:noFill/>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s-MX" sz="2000" b="1" i="0" u="none" strike="noStrike" dirty="0">
                          <a:solidFill>
                            <a:srgbClr val="000000"/>
                          </a:solidFill>
                          <a:latin typeface="Calibri"/>
                        </a:rPr>
                        <a:t>Personal</a:t>
                      </a:r>
                    </a:p>
                  </a:txBody>
                  <a:tcPr marL="9525" marR="9525" marT="9525" marB="0" anchor="b">
                    <a:lnL>
                      <a:noFill/>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s-MX" sz="2000" b="1" i="0" u="none" strike="noStrike" dirty="0">
                          <a:solidFill>
                            <a:srgbClr val="000000"/>
                          </a:solidFill>
                          <a:latin typeface="Calibri"/>
                        </a:rPr>
                        <a:t>Study</a:t>
                      </a:r>
                    </a:p>
                  </a:txBody>
                  <a:tcPr marL="9525" marR="9525" marT="9525" marB="0" anchor="b">
                    <a:lnL>
                      <a:noFill/>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77401">
                <a:tc>
                  <a:txBody>
                    <a:bodyPr/>
                    <a:lstStyle/>
                    <a:p>
                      <a:pPr algn="r" fontAlgn="b"/>
                      <a:r>
                        <a:rPr lang="es-MX" sz="2000" b="0" i="0" u="none" strike="noStrike" dirty="0">
                          <a:solidFill>
                            <a:srgbClr val="000000"/>
                          </a:solidFill>
                          <a:latin typeface="Calibri"/>
                        </a:rPr>
                        <a:t>Prepa 6 </a:t>
                      </a:r>
                      <a:r>
                        <a:rPr lang="es-MX" sz="2000" b="0" i="0" u="none" strike="noStrike" dirty="0" smtClean="0">
                          <a:solidFill>
                            <a:srgbClr val="000000"/>
                          </a:solidFill>
                          <a:latin typeface="Calibri"/>
                        </a:rPr>
                        <a:t>UNAM (AM)</a:t>
                      </a:r>
                      <a:endParaRPr lang="es-MX" sz="2000" b="0" i="0" u="none" strike="noStrike" dirty="0">
                        <a:solidFill>
                          <a:srgbClr val="000000"/>
                        </a:solidFill>
                        <a:latin typeface="Calibri"/>
                      </a:endParaRP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r" fontAlgn="b"/>
                      <a:r>
                        <a:rPr lang="es-MX" sz="2000" b="0" i="0" u="none" strike="noStrike" dirty="0">
                          <a:solidFill>
                            <a:srgbClr val="000000"/>
                          </a:solidFill>
                          <a:latin typeface="Calibri"/>
                        </a:rPr>
                        <a:t>18</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r" fontAlgn="b"/>
                      <a:r>
                        <a:rPr lang="es-MX" sz="2000" b="0" i="0" u="none" strike="noStrike">
                          <a:solidFill>
                            <a:srgbClr val="000000"/>
                          </a:solidFill>
                          <a:latin typeface="Calibri"/>
                        </a:rPr>
                        <a:t>5.5</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tcPr>
                </a:tc>
              </a:tr>
              <a:tr h="477401">
                <a:tc>
                  <a:txBody>
                    <a:bodyPr/>
                    <a:lstStyle/>
                    <a:p>
                      <a:pPr algn="r" fontAlgn="b"/>
                      <a:r>
                        <a:rPr lang="es-MX" sz="2000" b="0" i="0" u="none" strike="noStrike" dirty="0">
                          <a:solidFill>
                            <a:srgbClr val="000000"/>
                          </a:solidFill>
                          <a:latin typeface="Calibri"/>
                        </a:rPr>
                        <a:t>CECYT </a:t>
                      </a:r>
                      <a:r>
                        <a:rPr lang="es-MX" sz="2000" b="0" i="0" u="none" strike="noStrike" dirty="0" smtClean="0">
                          <a:solidFill>
                            <a:srgbClr val="000000"/>
                          </a:solidFill>
                          <a:latin typeface="Calibri"/>
                        </a:rPr>
                        <a:t># 3 Ecatepec </a:t>
                      </a:r>
                      <a:r>
                        <a:rPr lang="es-MX" sz="2000" b="0" i="0" u="none" strike="noStrike" dirty="0">
                          <a:solidFill>
                            <a:srgbClr val="000000"/>
                          </a:solidFill>
                          <a:latin typeface="Calibri"/>
                        </a:rPr>
                        <a:t>(AM)</a:t>
                      </a:r>
                    </a:p>
                  </a:txBody>
                  <a:tcPr marL="9525" marR="9525" marT="9525" marB="0" anchor="b">
                    <a:lnL>
                      <a:noFill/>
                    </a:lnL>
                    <a:lnR>
                      <a:noFill/>
                    </a:lnR>
                    <a:lnT>
                      <a:noFill/>
                    </a:lnT>
                    <a:lnB>
                      <a:noFill/>
                    </a:lnB>
                    <a:solidFill>
                      <a:schemeClr val="bg2">
                        <a:lumMod val="90000"/>
                      </a:schemeClr>
                    </a:solidFill>
                  </a:tcPr>
                </a:tc>
                <a:tc>
                  <a:txBody>
                    <a:bodyPr/>
                    <a:lstStyle/>
                    <a:p>
                      <a:pPr algn="r" fontAlgn="b"/>
                      <a:r>
                        <a:rPr lang="es-MX" sz="2000" b="0" i="0" u="none" strike="noStrike" dirty="0">
                          <a:solidFill>
                            <a:srgbClr val="000000"/>
                          </a:solidFill>
                          <a:latin typeface="Calibri"/>
                        </a:rPr>
                        <a:t>30</a:t>
                      </a:r>
                    </a:p>
                  </a:txBody>
                  <a:tcPr marL="9525" marR="9525" marT="9525" marB="0" anchor="b">
                    <a:lnL>
                      <a:noFill/>
                    </a:lnL>
                    <a:lnR>
                      <a:noFill/>
                    </a:lnR>
                    <a:lnT>
                      <a:noFill/>
                    </a:lnT>
                    <a:lnB>
                      <a:noFill/>
                    </a:lnB>
                    <a:solidFill>
                      <a:schemeClr val="bg2">
                        <a:lumMod val="90000"/>
                      </a:schemeClr>
                    </a:solidFill>
                  </a:tcPr>
                </a:tc>
                <a:tc>
                  <a:txBody>
                    <a:bodyPr/>
                    <a:lstStyle/>
                    <a:p>
                      <a:pPr algn="r" fontAlgn="b"/>
                      <a:r>
                        <a:rPr lang="es-MX" sz="2000" b="0" i="0" u="none" strike="noStrike" dirty="0">
                          <a:solidFill>
                            <a:srgbClr val="000000"/>
                          </a:solidFill>
                          <a:latin typeface="Calibri"/>
                        </a:rPr>
                        <a:t>10</a:t>
                      </a:r>
                    </a:p>
                  </a:txBody>
                  <a:tcPr marL="9525" marR="9525" marT="9525" marB="0" anchor="b">
                    <a:lnL>
                      <a:noFill/>
                    </a:lnL>
                    <a:lnR>
                      <a:noFill/>
                    </a:lnR>
                    <a:lnT>
                      <a:noFill/>
                    </a:lnT>
                    <a:lnB>
                      <a:noFill/>
                    </a:lnB>
                    <a:solidFill>
                      <a:schemeClr val="bg2">
                        <a:lumMod val="90000"/>
                      </a:schemeClr>
                    </a:solidFill>
                  </a:tcPr>
                </a:tc>
              </a:tr>
              <a:tr h="477401">
                <a:tc>
                  <a:txBody>
                    <a:bodyPr/>
                    <a:lstStyle/>
                    <a:p>
                      <a:pPr algn="r" fontAlgn="b"/>
                      <a:r>
                        <a:rPr lang="es-MX" sz="2000" b="0" i="0" u="none" strike="noStrike" dirty="0">
                          <a:solidFill>
                            <a:srgbClr val="000000"/>
                          </a:solidFill>
                          <a:latin typeface="Calibri"/>
                        </a:rPr>
                        <a:t>CECYT </a:t>
                      </a:r>
                      <a:r>
                        <a:rPr lang="es-MX" sz="2000" b="0" i="0" u="none" strike="noStrike" dirty="0" smtClean="0">
                          <a:solidFill>
                            <a:srgbClr val="000000"/>
                          </a:solidFill>
                          <a:latin typeface="Calibri"/>
                        </a:rPr>
                        <a:t># 3 Ecatepec </a:t>
                      </a:r>
                      <a:r>
                        <a:rPr lang="es-MX" sz="2000" b="0" i="0" u="none" strike="noStrike" dirty="0">
                          <a:solidFill>
                            <a:srgbClr val="000000"/>
                          </a:solidFill>
                          <a:latin typeface="Calibri"/>
                        </a:rPr>
                        <a:t>(PM)</a:t>
                      </a:r>
                    </a:p>
                  </a:txBody>
                  <a:tcPr marL="9525" marR="9525" marT="9525" marB="0" anchor="b">
                    <a:lnL>
                      <a:noFill/>
                    </a:lnL>
                    <a:lnR>
                      <a:noFill/>
                    </a:lnR>
                    <a:lnT>
                      <a:noFill/>
                    </a:lnT>
                    <a:lnB>
                      <a:noFill/>
                    </a:lnB>
                  </a:tcPr>
                </a:tc>
                <a:tc>
                  <a:txBody>
                    <a:bodyPr/>
                    <a:lstStyle/>
                    <a:p>
                      <a:pPr algn="r" fontAlgn="b"/>
                      <a:r>
                        <a:rPr lang="es-MX" sz="2000" b="0" i="0" u="none" strike="noStrike">
                          <a:solidFill>
                            <a:srgbClr val="000000"/>
                          </a:solidFill>
                          <a:latin typeface="Calibri"/>
                        </a:rPr>
                        <a:t>12</a:t>
                      </a:r>
                    </a:p>
                  </a:txBody>
                  <a:tcPr marL="9525" marR="9525" marT="9525" marB="0" anchor="b">
                    <a:lnL>
                      <a:noFill/>
                    </a:lnL>
                    <a:lnR>
                      <a:noFill/>
                    </a:lnR>
                    <a:lnT>
                      <a:noFill/>
                    </a:lnT>
                    <a:lnB>
                      <a:noFill/>
                    </a:lnB>
                  </a:tcPr>
                </a:tc>
                <a:tc>
                  <a:txBody>
                    <a:bodyPr/>
                    <a:lstStyle/>
                    <a:p>
                      <a:pPr algn="r" fontAlgn="b"/>
                      <a:r>
                        <a:rPr lang="es-MX" sz="2000" b="0" i="0" u="none" strike="noStrike" dirty="0">
                          <a:solidFill>
                            <a:srgbClr val="000000"/>
                          </a:solidFill>
                          <a:latin typeface="Calibri"/>
                        </a:rPr>
                        <a:t>6</a:t>
                      </a:r>
                    </a:p>
                  </a:txBody>
                  <a:tcPr marL="9525" marR="9525" marT="9525" marB="0" anchor="b">
                    <a:lnL>
                      <a:noFill/>
                    </a:lnL>
                    <a:lnR>
                      <a:noFill/>
                    </a:lnR>
                    <a:lnT>
                      <a:noFill/>
                    </a:lnT>
                    <a:lnB>
                      <a:noFill/>
                    </a:lnB>
                  </a:tcPr>
                </a:tc>
              </a:tr>
              <a:tr h="477401">
                <a:tc>
                  <a:txBody>
                    <a:bodyPr/>
                    <a:lstStyle/>
                    <a:p>
                      <a:pPr algn="r" fontAlgn="b"/>
                      <a:r>
                        <a:rPr lang="es-MX" sz="2000" b="0" i="0" u="none" strike="noStrike" dirty="0" smtClean="0">
                          <a:solidFill>
                            <a:srgbClr val="000000"/>
                          </a:solidFill>
                          <a:latin typeface="Calibri"/>
                        </a:rPr>
                        <a:t>CECYTEM Tecámac (AM)</a:t>
                      </a:r>
                      <a:endParaRPr lang="es-MX" sz="2000" b="0" i="0" u="none" strike="noStrike" dirty="0">
                        <a:solidFill>
                          <a:srgbClr val="000000"/>
                        </a:solidFill>
                        <a:latin typeface="Calibri"/>
                      </a:endParaRPr>
                    </a:p>
                  </a:txBody>
                  <a:tcPr marL="9525" marR="9525" marT="9525" marB="0" anchor="b">
                    <a:lnL>
                      <a:noFill/>
                    </a:lnL>
                    <a:lnR>
                      <a:noFill/>
                    </a:lnR>
                    <a:lnT>
                      <a:noFill/>
                    </a:lnT>
                    <a:lnB>
                      <a:noFill/>
                    </a:lnB>
                    <a:solidFill>
                      <a:schemeClr val="bg2">
                        <a:lumMod val="90000"/>
                      </a:schemeClr>
                    </a:solidFill>
                  </a:tcPr>
                </a:tc>
                <a:tc>
                  <a:txBody>
                    <a:bodyPr/>
                    <a:lstStyle/>
                    <a:p>
                      <a:pPr algn="r" fontAlgn="b"/>
                      <a:r>
                        <a:rPr lang="es-MX" sz="2000" b="0" i="0" u="none" strike="noStrike" dirty="0">
                          <a:solidFill>
                            <a:srgbClr val="000000"/>
                          </a:solidFill>
                          <a:latin typeface="Calibri"/>
                        </a:rPr>
                        <a:t>20</a:t>
                      </a:r>
                    </a:p>
                  </a:txBody>
                  <a:tcPr marL="9525" marR="9525" marT="9525" marB="0" anchor="b">
                    <a:lnL>
                      <a:noFill/>
                    </a:lnL>
                    <a:lnR>
                      <a:noFill/>
                    </a:lnR>
                    <a:lnT>
                      <a:noFill/>
                    </a:lnT>
                    <a:lnB>
                      <a:noFill/>
                    </a:lnB>
                    <a:solidFill>
                      <a:schemeClr val="bg2">
                        <a:lumMod val="90000"/>
                      </a:schemeClr>
                    </a:solidFill>
                  </a:tcPr>
                </a:tc>
                <a:tc>
                  <a:txBody>
                    <a:bodyPr/>
                    <a:lstStyle/>
                    <a:p>
                      <a:pPr algn="r" fontAlgn="b"/>
                      <a:r>
                        <a:rPr lang="es-MX" sz="2000" b="0" i="0" u="none" strike="noStrike" dirty="0">
                          <a:solidFill>
                            <a:srgbClr val="000000"/>
                          </a:solidFill>
                          <a:latin typeface="Calibri"/>
                        </a:rPr>
                        <a:t>2.5</a:t>
                      </a:r>
                    </a:p>
                  </a:txBody>
                  <a:tcPr marL="9525" marR="9525" marT="9525" marB="0" anchor="b">
                    <a:lnL>
                      <a:noFill/>
                    </a:lnL>
                    <a:lnR>
                      <a:noFill/>
                    </a:lnR>
                    <a:lnT>
                      <a:noFill/>
                    </a:lnT>
                    <a:lnB>
                      <a:noFill/>
                    </a:lnB>
                    <a:solidFill>
                      <a:schemeClr val="bg2">
                        <a:lumMod val="90000"/>
                      </a:schemeClr>
                    </a:solidFill>
                  </a:tcPr>
                </a:tc>
              </a:tr>
              <a:tr h="477401">
                <a:tc>
                  <a:txBody>
                    <a:bodyPr/>
                    <a:lstStyle/>
                    <a:p>
                      <a:pPr algn="r" fontAlgn="b"/>
                      <a:r>
                        <a:rPr lang="es-MX" sz="2000" b="0" i="0" u="none" strike="noStrike" dirty="0">
                          <a:solidFill>
                            <a:srgbClr val="000000"/>
                          </a:solidFill>
                          <a:latin typeface="Calibri"/>
                        </a:rPr>
                        <a:t>Universidad </a:t>
                      </a:r>
                      <a:r>
                        <a:rPr lang="es-MX" sz="2000" b="0" i="0" u="none" strike="noStrike" dirty="0" smtClean="0">
                          <a:solidFill>
                            <a:srgbClr val="000000"/>
                          </a:solidFill>
                          <a:latin typeface="Calibri"/>
                        </a:rPr>
                        <a:t>ETAC Bachillerato</a:t>
                      </a:r>
                      <a:endParaRPr lang="es-MX" sz="2000" b="0" i="0" u="none" strike="noStrike" dirty="0">
                        <a:solidFill>
                          <a:srgbClr val="000000"/>
                        </a:solidFill>
                        <a:latin typeface="Calibri"/>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r" fontAlgn="b"/>
                      <a:r>
                        <a:rPr lang="es-MX" sz="2000" b="0" i="0" u="none" strike="noStrike" dirty="0">
                          <a:solidFill>
                            <a:srgbClr val="000000"/>
                          </a:solidFill>
                          <a:latin typeface="Calibri"/>
                        </a:rPr>
                        <a:t>12</a:t>
                      </a: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r" fontAlgn="b"/>
                      <a:r>
                        <a:rPr lang="es-MX" sz="2000" b="0" i="0" u="none" strike="noStrike">
                          <a:solidFill>
                            <a:srgbClr val="000000"/>
                          </a:solidFill>
                          <a:latin typeface="Calibri"/>
                        </a:rPr>
                        <a:t>4</a:t>
                      </a: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r>
              <a:tr h="477401">
                <a:tc>
                  <a:txBody>
                    <a:bodyPr/>
                    <a:lstStyle/>
                    <a:p>
                      <a:pPr algn="l" fontAlgn="b"/>
                      <a:endParaRPr lang="es-MX" sz="2000" b="0" i="0" u="none" strike="noStrike" dirty="0">
                        <a:solidFill>
                          <a:srgbClr val="000000"/>
                        </a:solidFill>
                        <a:latin typeface="Calibri"/>
                      </a:endParaRPr>
                    </a:p>
                  </a:txBody>
                  <a:tcPr marL="9525" marR="9525" marT="9525"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r" fontAlgn="b"/>
                      <a:r>
                        <a:rPr lang="es-MX" sz="2000" b="1" i="0" u="none" strike="noStrike">
                          <a:solidFill>
                            <a:srgbClr val="000000"/>
                          </a:solidFill>
                          <a:latin typeface="Calibri"/>
                        </a:rPr>
                        <a:t>18.4</a:t>
                      </a:r>
                    </a:p>
                  </a:txBody>
                  <a:tcPr marL="9525" marR="9525" marT="9525"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r" fontAlgn="b"/>
                      <a:r>
                        <a:rPr lang="es-MX" sz="2000" b="1" i="0" u="none" strike="noStrike" dirty="0">
                          <a:solidFill>
                            <a:srgbClr val="000000"/>
                          </a:solidFill>
                          <a:latin typeface="Calibri"/>
                        </a:rPr>
                        <a:t>5.6</a:t>
                      </a:r>
                    </a:p>
                  </a:txBody>
                  <a:tcPr marL="9525" marR="9525" marT="9525" marB="0" anchor="b">
                    <a:lnL>
                      <a:noFill/>
                    </a:lnL>
                    <a:lnR>
                      <a:noFill/>
                    </a:lnR>
                    <a:lnT w="6350" cap="flat" cmpd="sng" algn="ctr">
                      <a:solidFill>
                        <a:srgbClr val="000000"/>
                      </a:solidFill>
                      <a:prstDash val="solid"/>
                      <a:round/>
                      <a:headEnd type="none" w="med" len="med"/>
                      <a:tailEnd type="none" w="med" len="med"/>
                    </a:lnT>
                    <a:lnB>
                      <a:noFill/>
                    </a:lnB>
                  </a:tcPr>
                </a:tc>
              </a:tr>
            </a:tbl>
          </a:graphicData>
        </a:graphic>
      </p:graphicFrame>
      <p:sp>
        <p:nvSpPr>
          <p:cNvPr id="3" name="2 CuadroTexto"/>
          <p:cNvSpPr txBox="1"/>
          <p:nvPr/>
        </p:nvSpPr>
        <p:spPr>
          <a:xfrm>
            <a:off x="683568" y="476672"/>
            <a:ext cx="7632848" cy="461665"/>
          </a:xfrm>
          <a:prstGeom prst="rect">
            <a:avLst/>
          </a:prstGeom>
          <a:noFill/>
        </p:spPr>
        <p:txBody>
          <a:bodyPr wrap="square" rtlCol="0">
            <a:spAutoFit/>
          </a:bodyPr>
          <a:lstStyle/>
          <a:p>
            <a:r>
              <a:rPr lang="es-MX" sz="2400" b="1" i="1" dirty="0" smtClean="0"/>
              <a:t>How many hours a week do you use the internet?</a:t>
            </a:r>
            <a:endParaRPr lang="es-MX" sz="2400" b="1" i="1" dirty="0"/>
          </a:p>
        </p:txBody>
      </p:sp>
      <p:pic>
        <p:nvPicPr>
          <p:cNvPr id="5" name="Picture 2" descr="C:\Users\Dell\Documents\Richmond logo\Simbolo_rojo.PNG"/>
          <p:cNvPicPr>
            <a:picLocks noChangeAspect="1" noChangeArrowheads="1"/>
          </p:cNvPicPr>
          <p:nvPr/>
        </p:nvPicPr>
        <p:blipFill>
          <a:blip r:embed="rId2" cstate="print"/>
          <a:srcRect/>
          <a:stretch>
            <a:fillRect/>
          </a:stretch>
        </p:blipFill>
        <p:spPr bwMode="auto">
          <a:xfrm>
            <a:off x="8388424" y="6093296"/>
            <a:ext cx="542925" cy="542925"/>
          </a:xfrm>
          <a:prstGeom prst="rect">
            <a:avLst/>
          </a:prstGeom>
          <a:noFill/>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a:p>
        </p:txBody>
      </p:sp>
      <p:sp>
        <p:nvSpPr>
          <p:cNvPr id="3" name="2 Marcador de texto"/>
          <p:cNvSpPr>
            <a:spLocks noGrp="1"/>
          </p:cNvSpPr>
          <p:nvPr>
            <p:ph type="body" idx="1"/>
          </p:nvPr>
        </p:nvSpPr>
        <p:spPr/>
        <p:txBody>
          <a:bodyPr/>
          <a:lstStyle/>
          <a:p>
            <a:endParaRPr lang="es-MX"/>
          </a:p>
        </p:txBody>
      </p:sp>
      <p:graphicFrame>
        <p:nvGraphicFramePr>
          <p:cNvPr id="4" name="3 Tabla"/>
          <p:cNvGraphicFramePr>
            <a:graphicFrameLocks noGrp="1"/>
          </p:cNvGraphicFramePr>
          <p:nvPr/>
        </p:nvGraphicFramePr>
        <p:xfrm>
          <a:off x="827584" y="332653"/>
          <a:ext cx="8064896" cy="6385476"/>
        </p:xfrm>
        <a:graphic>
          <a:graphicData uri="http://schemas.openxmlformats.org/drawingml/2006/table">
            <a:tbl>
              <a:tblPr/>
              <a:tblGrid>
                <a:gridCol w="5472608"/>
                <a:gridCol w="2592288"/>
              </a:tblGrid>
              <a:tr h="620267">
                <a:tc>
                  <a:txBody>
                    <a:bodyPr/>
                    <a:lstStyle/>
                    <a:p>
                      <a:pPr algn="l" fontAlgn="b"/>
                      <a:r>
                        <a:rPr lang="en-US" sz="2400" b="1" i="1" u="none" strike="noStrike" dirty="0" smtClean="0">
                          <a:solidFill>
                            <a:srgbClr val="000000"/>
                          </a:solidFill>
                          <a:latin typeface="Calibri"/>
                        </a:rPr>
                        <a:t>How could </a:t>
                      </a:r>
                      <a:r>
                        <a:rPr lang="en-US" sz="2400" b="1" i="1" u="none" strike="noStrike" dirty="0">
                          <a:solidFill>
                            <a:srgbClr val="000000"/>
                          </a:solidFill>
                          <a:latin typeface="Calibri"/>
                        </a:rPr>
                        <a:t>your teachers improve their classes?</a:t>
                      </a:r>
                    </a:p>
                  </a:txBody>
                  <a:tcPr marL="9525" marR="9525" marT="9525" marB="0" anchor="b">
                    <a:lnL>
                      <a:noFill/>
                    </a:lnL>
                    <a:lnR>
                      <a:noFill/>
                    </a:lnR>
                    <a:lnT>
                      <a:noFill/>
                    </a:lnT>
                    <a:lnB>
                      <a:noFill/>
                    </a:lnB>
                  </a:tcPr>
                </a:tc>
                <a:tc>
                  <a:txBody>
                    <a:bodyPr/>
                    <a:lstStyle/>
                    <a:p>
                      <a:pPr algn="l" fontAlgn="b"/>
                      <a:endParaRPr lang="es-MX" sz="2000" b="0" i="0" u="none" strike="noStrike" dirty="0">
                        <a:solidFill>
                          <a:srgbClr val="000000"/>
                        </a:solidFill>
                        <a:latin typeface="Calibri"/>
                      </a:endParaRPr>
                    </a:p>
                  </a:txBody>
                  <a:tcPr marL="9525" marR="9525" marT="9525" marB="0" anchor="b">
                    <a:lnL>
                      <a:noFill/>
                    </a:lnL>
                    <a:lnR>
                      <a:noFill/>
                    </a:lnR>
                    <a:lnT>
                      <a:noFill/>
                    </a:lnT>
                    <a:lnB>
                      <a:noFill/>
                    </a:lnB>
                  </a:tcPr>
                </a:tc>
              </a:tr>
              <a:tr h="620267">
                <a:tc>
                  <a:txBody>
                    <a:bodyPr/>
                    <a:lstStyle/>
                    <a:p>
                      <a:pPr algn="l" fontAlgn="b"/>
                      <a:endParaRPr lang="es-MX" sz="2000" b="0" i="1" u="none" strike="noStrike" dirty="0">
                        <a:solidFill>
                          <a:srgbClr val="000000"/>
                        </a:solidFill>
                        <a:latin typeface="Calibri"/>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es-MX" sz="2000" b="0" i="0" u="none" strike="noStrike">
                        <a:solidFill>
                          <a:srgbClr val="000000"/>
                        </a:solidFill>
                        <a:latin typeface="Calibri"/>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r>
              <a:tr h="620267">
                <a:tc>
                  <a:txBody>
                    <a:bodyPr/>
                    <a:lstStyle/>
                    <a:p>
                      <a:pPr algn="l" fontAlgn="b"/>
                      <a:r>
                        <a:rPr lang="es-MX" sz="2000" b="0" i="0" u="none" strike="noStrike">
                          <a:solidFill>
                            <a:srgbClr val="000000"/>
                          </a:solidFill>
                          <a:latin typeface="Calibri"/>
                        </a:rPr>
                        <a:t>More speaking in class</a:t>
                      </a:r>
                    </a:p>
                  </a:txBody>
                  <a:tcPr marL="9525" marR="9525" marT="9525"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r>
                        <a:rPr lang="es-MX" sz="2000" b="0" i="0" u="none" strike="noStrike" dirty="0">
                          <a:solidFill>
                            <a:srgbClr val="000000"/>
                          </a:solidFill>
                          <a:latin typeface="Calibri"/>
                        </a:rPr>
                        <a:t>3</a:t>
                      </a:r>
                    </a:p>
                  </a:txBody>
                  <a:tcPr marL="9525" marR="9525" marT="9525" marB="0" anchor="b">
                    <a:lnL>
                      <a:noFill/>
                    </a:lnL>
                    <a:lnR>
                      <a:noFill/>
                    </a:lnR>
                    <a:lnT w="6350" cap="flat" cmpd="sng" algn="ctr">
                      <a:solidFill>
                        <a:srgbClr val="000000"/>
                      </a:solidFill>
                      <a:prstDash val="solid"/>
                      <a:round/>
                      <a:headEnd type="none" w="med" len="med"/>
                      <a:tailEnd type="none" w="med" len="med"/>
                    </a:lnT>
                    <a:lnB>
                      <a:noFill/>
                    </a:lnB>
                  </a:tcPr>
                </a:tc>
              </a:tr>
              <a:tr h="620267">
                <a:tc>
                  <a:txBody>
                    <a:bodyPr/>
                    <a:lstStyle/>
                    <a:p>
                      <a:pPr algn="l" fontAlgn="b"/>
                      <a:r>
                        <a:rPr lang="en-US" sz="2000" b="0" i="0" u="none" strike="noStrike" dirty="0">
                          <a:solidFill>
                            <a:srgbClr val="000000"/>
                          </a:solidFill>
                          <a:latin typeface="Calibri"/>
                        </a:rPr>
                        <a:t>More interaction between the students</a:t>
                      </a:r>
                    </a:p>
                  </a:txBody>
                  <a:tcPr marL="9525" marR="9525" marT="9525" marB="0" anchor="b">
                    <a:lnL>
                      <a:noFill/>
                    </a:lnL>
                    <a:lnR>
                      <a:noFill/>
                    </a:lnR>
                    <a:lnT>
                      <a:noFill/>
                    </a:lnT>
                    <a:lnB>
                      <a:noFill/>
                    </a:lnB>
                    <a:solidFill>
                      <a:schemeClr val="bg2">
                        <a:lumMod val="90000"/>
                      </a:schemeClr>
                    </a:solidFill>
                  </a:tcPr>
                </a:tc>
                <a:tc>
                  <a:txBody>
                    <a:bodyPr/>
                    <a:lstStyle/>
                    <a:p>
                      <a:pPr algn="l" fontAlgn="b"/>
                      <a:r>
                        <a:rPr lang="es-MX" sz="2000" b="0" i="0" u="none" strike="noStrike" dirty="0">
                          <a:solidFill>
                            <a:srgbClr val="000000"/>
                          </a:solidFill>
                          <a:latin typeface="Calibri"/>
                        </a:rPr>
                        <a:t>3</a:t>
                      </a:r>
                    </a:p>
                  </a:txBody>
                  <a:tcPr marL="9525" marR="9525" marT="9525" marB="0" anchor="b">
                    <a:lnL>
                      <a:noFill/>
                    </a:lnL>
                    <a:lnR>
                      <a:noFill/>
                    </a:lnR>
                    <a:lnT>
                      <a:noFill/>
                    </a:lnT>
                    <a:lnB>
                      <a:noFill/>
                    </a:lnB>
                    <a:solidFill>
                      <a:schemeClr val="bg2">
                        <a:lumMod val="90000"/>
                      </a:schemeClr>
                    </a:solidFill>
                  </a:tcPr>
                </a:tc>
              </a:tr>
              <a:tr h="620267">
                <a:tc>
                  <a:txBody>
                    <a:bodyPr/>
                    <a:lstStyle/>
                    <a:p>
                      <a:pPr algn="l" fontAlgn="b"/>
                      <a:r>
                        <a:rPr lang="en-US" sz="2000" b="0" i="0" u="none" strike="noStrike">
                          <a:solidFill>
                            <a:srgbClr val="000000"/>
                          </a:solidFill>
                          <a:latin typeface="Calibri"/>
                        </a:rPr>
                        <a:t>Use more technology in the language classroom</a:t>
                      </a:r>
                    </a:p>
                  </a:txBody>
                  <a:tcPr marL="9525" marR="9525" marT="9525" marB="0" anchor="b">
                    <a:lnL>
                      <a:noFill/>
                    </a:lnL>
                    <a:lnR>
                      <a:noFill/>
                    </a:lnR>
                    <a:lnT>
                      <a:noFill/>
                    </a:lnT>
                    <a:lnB>
                      <a:noFill/>
                    </a:lnB>
                  </a:tcPr>
                </a:tc>
                <a:tc>
                  <a:txBody>
                    <a:bodyPr/>
                    <a:lstStyle/>
                    <a:p>
                      <a:pPr algn="l" fontAlgn="b"/>
                      <a:r>
                        <a:rPr lang="es-MX" sz="2000" b="0" i="0" u="none" strike="noStrike" dirty="0">
                          <a:solidFill>
                            <a:srgbClr val="000000"/>
                          </a:solidFill>
                          <a:latin typeface="Calibri"/>
                        </a:rPr>
                        <a:t>1</a:t>
                      </a:r>
                    </a:p>
                  </a:txBody>
                  <a:tcPr marL="9525" marR="9525" marT="9525" marB="0" anchor="b">
                    <a:lnL>
                      <a:noFill/>
                    </a:lnL>
                    <a:lnR>
                      <a:noFill/>
                    </a:lnR>
                    <a:lnT>
                      <a:noFill/>
                    </a:lnT>
                    <a:lnB>
                      <a:noFill/>
                    </a:lnB>
                  </a:tcPr>
                </a:tc>
              </a:tr>
              <a:tr h="620267">
                <a:tc>
                  <a:txBody>
                    <a:bodyPr/>
                    <a:lstStyle/>
                    <a:p>
                      <a:pPr algn="l" fontAlgn="b"/>
                      <a:r>
                        <a:rPr lang="en-US" sz="2000" b="0" i="0" u="none" strike="noStrike" dirty="0">
                          <a:solidFill>
                            <a:srgbClr val="000000"/>
                          </a:solidFill>
                          <a:latin typeface="Calibri"/>
                        </a:rPr>
                        <a:t>Use more technology for homework</a:t>
                      </a:r>
                    </a:p>
                  </a:txBody>
                  <a:tcPr marL="9525" marR="9525" marT="9525" marB="0" anchor="b">
                    <a:lnL>
                      <a:noFill/>
                    </a:lnL>
                    <a:lnR>
                      <a:noFill/>
                    </a:lnR>
                    <a:lnT>
                      <a:noFill/>
                    </a:lnT>
                    <a:lnB>
                      <a:noFill/>
                    </a:lnB>
                    <a:solidFill>
                      <a:schemeClr val="bg2">
                        <a:lumMod val="90000"/>
                      </a:schemeClr>
                    </a:solidFill>
                  </a:tcPr>
                </a:tc>
                <a:tc>
                  <a:txBody>
                    <a:bodyPr/>
                    <a:lstStyle/>
                    <a:p>
                      <a:pPr algn="l" fontAlgn="b"/>
                      <a:r>
                        <a:rPr lang="es-MX" sz="2000" b="0" i="0" u="none" strike="noStrike" dirty="0">
                          <a:solidFill>
                            <a:srgbClr val="000000"/>
                          </a:solidFill>
                          <a:latin typeface="Calibri"/>
                        </a:rPr>
                        <a:t>1</a:t>
                      </a:r>
                    </a:p>
                  </a:txBody>
                  <a:tcPr marL="9525" marR="9525" marT="9525" marB="0" anchor="b">
                    <a:lnL>
                      <a:noFill/>
                    </a:lnL>
                    <a:lnR>
                      <a:noFill/>
                    </a:lnR>
                    <a:lnT>
                      <a:noFill/>
                    </a:lnT>
                    <a:lnB>
                      <a:noFill/>
                    </a:lnB>
                    <a:solidFill>
                      <a:schemeClr val="bg2">
                        <a:lumMod val="90000"/>
                      </a:schemeClr>
                    </a:solidFill>
                  </a:tcPr>
                </a:tc>
              </a:tr>
              <a:tr h="620267">
                <a:tc>
                  <a:txBody>
                    <a:bodyPr/>
                    <a:lstStyle/>
                    <a:p>
                      <a:pPr algn="l" fontAlgn="b"/>
                      <a:r>
                        <a:rPr lang="es-MX" sz="2000" b="0" i="0" u="none" strike="noStrike">
                          <a:solidFill>
                            <a:srgbClr val="000000"/>
                          </a:solidFill>
                          <a:latin typeface="Calibri"/>
                        </a:rPr>
                        <a:t>More games in class</a:t>
                      </a:r>
                    </a:p>
                  </a:txBody>
                  <a:tcPr marL="9525" marR="9525" marT="9525" marB="0" anchor="b">
                    <a:lnL>
                      <a:noFill/>
                    </a:lnL>
                    <a:lnR>
                      <a:noFill/>
                    </a:lnR>
                    <a:lnT>
                      <a:noFill/>
                    </a:lnT>
                    <a:lnB>
                      <a:noFill/>
                    </a:lnB>
                  </a:tcPr>
                </a:tc>
                <a:tc>
                  <a:txBody>
                    <a:bodyPr/>
                    <a:lstStyle/>
                    <a:p>
                      <a:pPr algn="l" fontAlgn="b"/>
                      <a:r>
                        <a:rPr lang="es-MX" sz="2000" b="0" i="0" u="none" strike="noStrike" dirty="0">
                          <a:solidFill>
                            <a:srgbClr val="000000"/>
                          </a:solidFill>
                          <a:latin typeface="Calibri"/>
                        </a:rPr>
                        <a:t>1</a:t>
                      </a:r>
                    </a:p>
                  </a:txBody>
                  <a:tcPr marL="9525" marR="9525" marT="9525" marB="0" anchor="b">
                    <a:lnL>
                      <a:noFill/>
                    </a:lnL>
                    <a:lnR>
                      <a:noFill/>
                    </a:lnR>
                    <a:lnT>
                      <a:noFill/>
                    </a:lnT>
                    <a:lnB>
                      <a:noFill/>
                    </a:lnB>
                  </a:tcPr>
                </a:tc>
              </a:tr>
              <a:tr h="620267">
                <a:tc>
                  <a:txBody>
                    <a:bodyPr/>
                    <a:lstStyle/>
                    <a:p>
                      <a:pPr algn="l" fontAlgn="b"/>
                      <a:r>
                        <a:rPr lang="es-MX" sz="2000" b="0" i="0" u="none" strike="noStrike">
                          <a:solidFill>
                            <a:srgbClr val="000000"/>
                          </a:solidFill>
                          <a:latin typeface="Calibri"/>
                        </a:rPr>
                        <a:t>More class hours</a:t>
                      </a:r>
                    </a:p>
                  </a:txBody>
                  <a:tcPr marL="9525" marR="9525" marT="9525" marB="0" anchor="b">
                    <a:lnL>
                      <a:noFill/>
                    </a:lnL>
                    <a:lnR>
                      <a:noFill/>
                    </a:lnR>
                    <a:lnT>
                      <a:noFill/>
                    </a:lnT>
                    <a:lnB>
                      <a:noFill/>
                    </a:lnB>
                    <a:solidFill>
                      <a:schemeClr val="bg2">
                        <a:lumMod val="90000"/>
                      </a:schemeClr>
                    </a:solidFill>
                  </a:tcPr>
                </a:tc>
                <a:tc>
                  <a:txBody>
                    <a:bodyPr/>
                    <a:lstStyle/>
                    <a:p>
                      <a:pPr algn="l" fontAlgn="b"/>
                      <a:r>
                        <a:rPr lang="es-MX" sz="2000" b="0" i="0" u="none" strike="noStrike" dirty="0">
                          <a:solidFill>
                            <a:srgbClr val="000000"/>
                          </a:solidFill>
                          <a:latin typeface="Calibri"/>
                        </a:rPr>
                        <a:t>1</a:t>
                      </a:r>
                    </a:p>
                  </a:txBody>
                  <a:tcPr marL="9525" marR="9525" marT="9525" marB="0" anchor="b">
                    <a:lnL>
                      <a:noFill/>
                    </a:lnL>
                    <a:lnR>
                      <a:noFill/>
                    </a:lnR>
                    <a:lnT>
                      <a:noFill/>
                    </a:lnT>
                    <a:lnB>
                      <a:noFill/>
                    </a:lnB>
                    <a:solidFill>
                      <a:schemeClr val="bg2">
                        <a:lumMod val="90000"/>
                      </a:schemeClr>
                    </a:solidFill>
                  </a:tcPr>
                </a:tc>
              </a:tr>
              <a:tr h="651281">
                <a:tc>
                  <a:txBody>
                    <a:bodyPr/>
                    <a:lstStyle/>
                    <a:p>
                      <a:pPr algn="l" fontAlgn="b"/>
                      <a:r>
                        <a:rPr lang="es-MX" sz="2000" b="0" i="0" u="none" strike="noStrike">
                          <a:solidFill>
                            <a:srgbClr val="000000"/>
                          </a:solidFill>
                          <a:latin typeface="Calibri"/>
                        </a:rPr>
                        <a:t>More listening</a:t>
                      </a:r>
                    </a:p>
                  </a:txBody>
                  <a:tcPr marL="9525" marR="9525" marT="9525" marB="0" anchor="b">
                    <a:lnL>
                      <a:noFill/>
                    </a:lnL>
                    <a:lnR>
                      <a:noFill/>
                    </a:lnR>
                    <a:lnT>
                      <a:noFill/>
                    </a:lnT>
                    <a:lnB w="25400" cap="flat" cmpd="dbl" algn="ctr">
                      <a:solidFill>
                        <a:srgbClr val="000000"/>
                      </a:solidFill>
                      <a:prstDash val="solid"/>
                      <a:round/>
                      <a:headEnd type="none" w="med" len="med"/>
                      <a:tailEnd type="none" w="med" len="med"/>
                    </a:lnB>
                  </a:tcPr>
                </a:tc>
                <a:tc>
                  <a:txBody>
                    <a:bodyPr/>
                    <a:lstStyle/>
                    <a:p>
                      <a:pPr algn="l" fontAlgn="b"/>
                      <a:r>
                        <a:rPr lang="es-MX" sz="2000" b="0" i="0" u="none" strike="noStrike" dirty="0">
                          <a:solidFill>
                            <a:srgbClr val="000000"/>
                          </a:solidFill>
                          <a:latin typeface="Calibri"/>
                        </a:rPr>
                        <a:t>1</a:t>
                      </a:r>
                    </a:p>
                  </a:txBody>
                  <a:tcPr marL="9525" marR="9525" marT="9525" marB="0" anchor="b">
                    <a:lnL>
                      <a:noFill/>
                    </a:lnL>
                    <a:lnR>
                      <a:noFill/>
                    </a:lnR>
                    <a:lnT>
                      <a:noFill/>
                    </a:lnT>
                    <a:lnB w="25400" cap="flat" cmpd="dbl" algn="ctr">
                      <a:solidFill>
                        <a:srgbClr val="000000"/>
                      </a:solidFill>
                      <a:prstDash val="solid"/>
                      <a:round/>
                      <a:headEnd type="none" w="med" len="med"/>
                      <a:tailEnd type="none" w="med" len="med"/>
                    </a:lnB>
                  </a:tcPr>
                </a:tc>
              </a:tr>
              <a:tr h="651281">
                <a:tc>
                  <a:txBody>
                    <a:bodyPr/>
                    <a:lstStyle/>
                    <a:p>
                      <a:pPr algn="l" fontAlgn="b"/>
                      <a:endParaRPr lang="es-MX" sz="2000" b="0" i="0" u="none" strike="noStrike">
                        <a:solidFill>
                          <a:srgbClr val="000000"/>
                        </a:solidFill>
                        <a:latin typeface="Calibri"/>
                      </a:endParaRPr>
                    </a:p>
                  </a:txBody>
                  <a:tcPr marL="9525" marR="9525" marT="9525" marB="0" anchor="b">
                    <a:lnL>
                      <a:noFill/>
                    </a:lnL>
                    <a:lnR>
                      <a:noFill/>
                    </a:lnR>
                    <a:lnT w="25400" cap="flat" cmpd="dbl" algn="ctr">
                      <a:solidFill>
                        <a:srgbClr val="000000"/>
                      </a:solidFill>
                      <a:prstDash val="solid"/>
                      <a:round/>
                      <a:headEnd type="none" w="med" len="med"/>
                      <a:tailEnd type="none" w="med" len="med"/>
                    </a:lnT>
                    <a:lnB>
                      <a:noFill/>
                    </a:lnB>
                  </a:tcPr>
                </a:tc>
                <a:tc>
                  <a:txBody>
                    <a:bodyPr/>
                    <a:lstStyle/>
                    <a:p>
                      <a:pPr algn="l" fontAlgn="b"/>
                      <a:endParaRPr lang="es-MX" sz="2000" b="0" i="0" u="none" strike="noStrike" dirty="0">
                        <a:solidFill>
                          <a:srgbClr val="000000"/>
                        </a:solidFill>
                        <a:latin typeface="Calibri"/>
                      </a:endParaRPr>
                    </a:p>
                  </a:txBody>
                  <a:tcPr marL="9525" marR="9525" marT="9525" marB="0" anchor="b">
                    <a:lnL>
                      <a:noFill/>
                    </a:lnL>
                    <a:lnR>
                      <a:noFill/>
                    </a:lnR>
                    <a:lnT w="25400" cap="flat" cmpd="dbl" algn="ctr">
                      <a:solidFill>
                        <a:srgbClr val="000000"/>
                      </a:solidFill>
                      <a:prstDash val="solid"/>
                      <a:round/>
                      <a:headEnd type="none" w="med" len="med"/>
                      <a:tailEnd type="none" w="med" len="med"/>
                    </a:lnT>
                    <a:lnB>
                      <a:noFill/>
                    </a:lnB>
                  </a:tcPr>
                </a:tc>
              </a:tr>
            </a:tbl>
          </a:graphicData>
        </a:graphic>
      </p:graphicFrame>
      <p:pic>
        <p:nvPicPr>
          <p:cNvPr id="5" name="Picture 2" descr="C:\Users\Dell\Documents\Richmond logo\Simbolo_rojo.PNG"/>
          <p:cNvPicPr>
            <a:picLocks noChangeAspect="1" noChangeArrowheads="1"/>
          </p:cNvPicPr>
          <p:nvPr/>
        </p:nvPicPr>
        <p:blipFill>
          <a:blip r:embed="rId2" cstate="print"/>
          <a:srcRect/>
          <a:stretch>
            <a:fillRect/>
          </a:stretch>
        </p:blipFill>
        <p:spPr bwMode="auto">
          <a:xfrm>
            <a:off x="8388424" y="6093296"/>
            <a:ext cx="542925" cy="542925"/>
          </a:xfrm>
          <a:prstGeom prst="rect">
            <a:avLst/>
          </a:prstGeom>
          <a:noFill/>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67544" y="188640"/>
            <a:ext cx="7772400" cy="1362075"/>
          </a:xfrm>
        </p:spPr>
        <p:txBody>
          <a:bodyPr/>
          <a:lstStyle/>
          <a:p>
            <a:r>
              <a:rPr lang="es-MX" dirty="0" smtClean="0"/>
              <a:t>How technology helps…</a:t>
            </a:r>
            <a:endParaRPr lang="es-MX" dirty="0"/>
          </a:p>
        </p:txBody>
      </p:sp>
      <p:sp>
        <p:nvSpPr>
          <p:cNvPr id="3" name="2 Marcador de texto"/>
          <p:cNvSpPr>
            <a:spLocks noGrp="1"/>
          </p:cNvSpPr>
          <p:nvPr>
            <p:ph type="body" idx="1"/>
          </p:nvPr>
        </p:nvSpPr>
        <p:spPr>
          <a:xfrm>
            <a:off x="755576" y="5013176"/>
            <a:ext cx="7772400" cy="1500187"/>
          </a:xfrm>
        </p:spPr>
        <p:txBody>
          <a:bodyPr>
            <a:noAutofit/>
          </a:bodyPr>
          <a:lstStyle/>
          <a:p>
            <a:pPr marL="457200" indent="-457200">
              <a:buFont typeface="+mj-lt"/>
              <a:buAutoNum type="arabicPeriod"/>
            </a:pPr>
            <a:r>
              <a:rPr lang="es-MX" sz="3200" dirty="0" smtClean="0">
                <a:solidFill>
                  <a:schemeClr val="tx1"/>
                </a:solidFill>
              </a:rPr>
              <a:t>Using technology at home frees up more class time for speaking &amp; listening  </a:t>
            </a:r>
          </a:p>
          <a:p>
            <a:pPr marL="457200" indent="-457200"/>
            <a:r>
              <a:rPr lang="es-MX" sz="3200" dirty="0" smtClean="0">
                <a:solidFill>
                  <a:schemeClr val="tx1"/>
                </a:solidFill>
              </a:rPr>
              <a:t>(= “more class hours”, i.e. more efficient use of class time.)</a:t>
            </a:r>
          </a:p>
          <a:p>
            <a:pPr marL="457200" indent="-457200">
              <a:buFont typeface="+mj-lt"/>
              <a:buAutoNum type="arabicPeriod"/>
            </a:pPr>
            <a:endParaRPr lang="es-MX" sz="3200" dirty="0" smtClean="0">
              <a:solidFill>
                <a:schemeClr val="tx1"/>
              </a:solidFill>
            </a:endParaRPr>
          </a:p>
          <a:p>
            <a:pPr marL="457200" indent="-457200"/>
            <a:r>
              <a:rPr lang="es-MX" sz="3200" dirty="0" smtClean="0">
                <a:solidFill>
                  <a:schemeClr val="tx1"/>
                </a:solidFill>
              </a:rPr>
              <a:t>2.  Technology promotes social learning and interaction between students.</a:t>
            </a:r>
          </a:p>
          <a:p>
            <a:endParaRPr lang="es-MX" sz="3200" dirty="0" smtClean="0">
              <a:solidFill>
                <a:schemeClr val="tx1"/>
              </a:solidFill>
            </a:endParaRPr>
          </a:p>
          <a:p>
            <a:endParaRPr lang="es-MX" sz="3200" dirty="0">
              <a:solidFill>
                <a:schemeClr val="tx1"/>
              </a:solidFill>
            </a:endParaRPr>
          </a:p>
        </p:txBody>
      </p:sp>
      <p:pic>
        <p:nvPicPr>
          <p:cNvPr id="4" name="Picture 2" descr="C:\Users\Dell\Documents\Richmond logo\Simbolo_rojo.PNG"/>
          <p:cNvPicPr>
            <a:picLocks noChangeAspect="1" noChangeArrowheads="1"/>
          </p:cNvPicPr>
          <p:nvPr/>
        </p:nvPicPr>
        <p:blipFill>
          <a:blip r:embed="rId2" cstate="print"/>
          <a:srcRect/>
          <a:stretch>
            <a:fillRect/>
          </a:stretch>
        </p:blipFill>
        <p:spPr bwMode="auto">
          <a:xfrm>
            <a:off x="8388424" y="6093296"/>
            <a:ext cx="542925" cy="542925"/>
          </a:xfrm>
          <a:prstGeom prst="rect">
            <a:avLst/>
          </a:prstGeom>
          <a:noFill/>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2 Marcador de texto"/>
          <p:cNvSpPr txBox="1">
            <a:spLocks/>
          </p:cNvSpPr>
          <p:nvPr/>
        </p:nvSpPr>
        <p:spPr>
          <a:xfrm>
            <a:off x="722313" y="3645024"/>
            <a:ext cx="7772400" cy="1500187"/>
          </a:xfrm>
          <a:prstGeom prst="rect">
            <a:avLst/>
          </a:prstGeom>
        </p:spPr>
        <p:txBody>
          <a:bodyPr vert="horz" lIns="91440" tIns="45720" rIns="91440" bIns="45720" rtlCol="0" anchor="b">
            <a:noAutofit/>
          </a:bodyPr>
          <a:lstStyle/>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2000" b="0" i="1" u="none" strike="noStrike" kern="1200" cap="none" spc="0" normalizeH="0" baseline="0" noProof="0" dirty="0" smtClean="0">
                <a:ln>
                  <a:noFill/>
                </a:ln>
                <a:solidFill>
                  <a:schemeClr val="tx1"/>
                </a:solidFill>
                <a:effectLst/>
                <a:uLnTx/>
                <a:uFillTx/>
                <a:latin typeface="+mn-lt"/>
                <a:ea typeface="+mn-ea"/>
                <a:cs typeface="+mn-cs"/>
              </a:rPr>
              <a:t>The teachers who say that it isn’t possible to use technology in the classroom should ask their schools to buy technology from funding and introduce it. It is not good enough to give up.</a:t>
            </a:r>
            <a:endParaRPr kumimoji="0" lang="es-MX" sz="2000" b="0" i="1" u="none" strike="noStrike" kern="1200" cap="none" spc="0" normalizeH="0" baseline="0" noProof="0" dirty="0" smtClean="0">
              <a:ln>
                <a:noFill/>
              </a:ln>
              <a:solidFill>
                <a:schemeClr val="tx1"/>
              </a:solidFill>
              <a:effectLst/>
              <a:uLnTx/>
              <a:uFillTx/>
              <a:latin typeface="+mn-lt"/>
              <a:ea typeface="+mn-ea"/>
              <a:cs typeface="+mn-cs"/>
            </a:endParaRPr>
          </a:p>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2000" b="0" i="1" u="none" strike="noStrike" kern="1200" cap="none" spc="0" normalizeH="0" baseline="0" noProof="0" dirty="0" smtClean="0">
                <a:ln>
                  <a:noFill/>
                </a:ln>
                <a:solidFill>
                  <a:schemeClr val="tx1"/>
                </a:solidFill>
                <a:effectLst/>
                <a:uLnTx/>
                <a:uFillTx/>
                <a:latin typeface="+mn-lt"/>
                <a:ea typeface="+mn-ea"/>
                <a:cs typeface="+mn-cs"/>
              </a:rPr>
              <a:t> </a:t>
            </a:r>
            <a:endParaRPr kumimoji="0" lang="es-MX" sz="2000" b="0" i="1" u="none" strike="noStrike" kern="1200" cap="none" spc="0" normalizeH="0" baseline="0" noProof="0" dirty="0" smtClean="0">
              <a:ln>
                <a:noFill/>
              </a:ln>
              <a:solidFill>
                <a:schemeClr val="tx1"/>
              </a:solidFill>
              <a:effectLst/>
              <a:uLnTx/>
              <a:uFillTx/>
              <a:latin typeface="+mn-lt"/>
              <a:ea typeface="+mn-ea"/>
              <a:cs typeface="+mn-cs"/>
            </a:endParaRPr>
          </a:p>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2000" b="0" i="1" u="none" strike="noStrike" kern="1200" cap="none" spc="0" normalizeH="0" baseline="0" noProof="0" dirty="0" smtClean="0">
                <a:ln>
                  <a:noFill/>
                </a:ln>
                <a:solidFill>
                  <a:schemeClr val="tx1"/>
                </a:solidFill>
                <a:effectLst/>
                <a:uLnTx/>
                <a:uFillTx/>
                <a:latin typeface="+mn-lt"/>
                <a:ea typeface="+mn-ea"/>
                <a:cs typeface="+mn-cs"/>
              </a:rPr>
              <a:t>If you leave high school and you can’t use technology you’re at a </a:t>
            </a:r>
            <a:r>
              <a:rPr kumimoji="0" lang="en-US" sz="2000" b="0" i="1" u="none" strike="noStrike" kern="1200" cap="none" spc="0" normalizeH="0" baseline="0" noProof="0" dirty="0" smtClean="0">
                <a:ln>
                  <a:noFill/>
                </a:ln>
                <a:solidFill>
                  <a:schemeClr val="tx1"/>
                </a:solidFill>
                <a:effectLst/>
                <a:uLnTx/>
                <a:uFillTx/>
                <a:latin typeface="+mn-lt"/>
                <a:ea typeface="+mn-ea"/>
                <a:cs typeface="+mn-cs"/>
              </a:rPr>
              <a:t>disadvantage.</a:t>
            </a:r>
            <a:endParaRPr kumimoji="0" lang="es-MX" sz="2000" b="0" i="1" u="none" strike="noStrike" kern="1200" cap="none" spc="0" normalizeH="0" baseline="0" noProof="0" dirty="0" smtClean="0">
              <a:ln>
                <a:noFill/>
              </a:ln>
              <a:solidFill>
                <a:schemeClr val="tx1"/>
              </a:solidFill>
              <a:effectLst/>
              <a:uLnTx/>
              <a:uFillTx/>
              <a:latin typeface="+mn-lt"/>
              <a:ea typeface="+mn-ea"/>
              <a:cs typeface="+mn-cs"/>
            </a:endParaRPr>
          </a:p>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2000" b="0" i="1" u="none" strike="noStrike" kern="1200" cap="none" spc="0" normalizeH="0" baseline="0" noProof="0" dirty="0" smtClean="0">
                <a:ln>
                  <a:noFill/>
                </a:ln>
                <a:solidFill>
                  <a:schemeClr val="tx1"/>
                </a:solidFill>
                <a:effectLst/>
                <a:uLnTx/>
                <a:uFillTx/>
                <a:latin typeface="+mn-lt"/>
                <a:ea typeface="+mn-ea"/>
                <a:cs typeface="+mn-cs"/>
              </a:rPr>
              <a:t> </a:t>
            </a:r>
            <a:endParaRPr kumimoji="0" lang="es-MX" sz="2000" b="0" i="1" u="none" strike="noStrike" kern="1200" cap="none" spc="0" normalizeH="0" baseline="0" noProof="0" dirty="0" smtClean="0">
              <a:ln>
                <a:noFill/>
              </a:ln>
              <a:solidFill>
                <a:schemeClr val="tx1"/>
              </a:solidFill>
              <a:effectLst/>
              <a:uLnTx/>
              <a:uFillTx/>
              <a:latin typeface="+mn-lt"/>
              <a:ea typeface="+mn-ea"/>
              <a:cs typeface="+mn-cs"/>
            </a:endParaRPr>
          </a:p>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2000" b="0" i="1" u="none" strike="noStrike" kern="1200" cap="none" spc="0" normalizeH="0" baseline="0" noProof="0" dirty="0" smtClean="0">
                <a:ln>
                  <a:noFill/>
                </a:ln>
                <a:solidFill>
                  <a:schemeClr val="tx1"/>
                </a:solidFill>
                <a:effectLst/>
                <a:uLnTx/>
                <a:uFillTx/>
                <a:latin typeface="+mn-lt"/>
                <a:ea typeface="+mn-ea"/>
                <a:cs typeface="+mn-cs"/>
              </a:rPr>
              <a:t>Everybody in Mexico should have access to </a:t>
            </a:r>
            <a:r>
              <a:rPr kumimoji="0" lang="en-US" sz="2000" b="0" i="1" u="none" strike="noStrike" kern="1200" cap="none" spc="0" normalizeH="0" baseline="0" noProof="0" dirty="0" smtClean="0">
                <a:ln>
                  <a:noFill/>
                </a:ln>
                <a:solidFill>
                  <a:schemeClr val="tx1"/>
                </a:solidFill>
                <a:effectLst/>
                <a:uLnTx/>
                <a:uFillTx/>
                <a:latin typeface="+mn-lt"/>
                <a:ea typeface="+mn-ea"/>
                <a:cs typeface="+mn-cs"/>
              </a:rPr>
              <a:t>technology.</a:t>
            </a:r>
            <a:endParaRPr kumimoji="0" lang="es-MX" sz="2000" b="0" i="1" u="none" strike="noStrike" kern="1200" cap="none" spc="0" normalizeH="0" baseline="0" noProof="0" dirty="0" smtClean="0">
              <a:ln>
                <a:noFill/>
              </a:ln>
              <a:solidFill>
                <a:schemeClr val="tx1"/>
              </a:solidFill>
              <a:effectLst/>
              <a:uLnTx/>
              <a:uFillTx/>
              <a:latin typeface="+mn-lt"/>
              <a:ea typeface="+mn-ea"/>
              <a:cs typeface="+mn-cs"/>
            </a:endParaRPr>
          </a:p>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s-MX" sz="2000" b="0" i="0" u="none" strike="noStrike" kern="1200" cap="none" spc="0" normalizeH="0" baseline="0" noProof="0" dirty="0">
              <a:ln>
                <a:noFill/>
              </a:ln>
              <a:solidFill>
                <a:schemeClr val="tx1">
                  <a:tint val="75000"/>
                </a:schemeClr>
              </a:solidFill>
              <a:effectLst/>
              <a:uLnTx/>
              <a:uFillTx/>
              <a:latin typeface="+mn-lt"/>
              <a:ea typeface="+mn-ea"/>
              <a:cs typeface="+mn-cs"/>
            </a:endParaRPr>
          </a:p>
        </p:txBody>
      </p:sp>
      <p:sp>
        <p:nvSpPr>
          <p:cNvPr id="7" name="1 Título"/>
          <p:cNvSpPr txBox="1">
            <a:spLocks/>
          </p:cNvSpPr>
          <p:nvPr/>
        </p:nvSpPr>
        <p:spPr>
          <a:xfrm>
            <a:off x="722313" y="5495925"/>
            <a:ext cx="7772400" cy="1362075"/>
          </a:xfrm>
          <a:prstGeom prst="rect">
            <a:avLst/>
          </a:prstGeom>
        </p:spPr>
        <p:txBody>
          <a:bodyPr vert="horz" lIns="91440" tIns="45720" rIns="91440" bIns="45720" rtlCol="0" anchor="t">
            <a:norm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s-MX" sz="4000" b="1" i="0" u="none" strike="noStrike" kern="1200" cap="all" spc="0" normalizeH="0" baseline="0" noProof="0" smtClean="0">
                <a:ln>
                  <a:noFill/>
                </a:ln>
                <a:solidFill>
                  <a:schemeClr val="tx1"/>
                </a:solidFill>
                <a:effectLst/>
                <a:uLnTx/>
                <a:uFillTx/>
                <a:latin typeface="+mj-lt"/>
                <a:ea typeface="+mj-ea"/>
                <a:cs typeface="+mj-cs"/>
              </a:rPr>
              <a:t>Prepa 6 unam (AM)</a:t>
            </a:r>
            <a:endParaRPr kumimoji="0" lang="es-MX" sz="4000" b="1" i="0" u="none" strike="noStrike" kern="1200" cap="all" spc="0" normalizeH="0" baseline="0" noProof="0" dirty="0">
              <a:ln>
                <a:noFill/>
              </a:ln>
              <a:solidFill>
                <a:schemeClr val="tx1"/>
              </a:solidFill>
              <a:effectLst/>
              <a:uLnTx/>
              <a:uFillTx/>
              <a:latin typeface="+mj-lt"/>
              <a:ea typeface="+mj-ea"/>
              <a:cs typeface="+mj-cs"/>
            </a:endParaRPr>
          </a:p>
        </p:txBody>
      </p:sp>
      <p:pic>
        <p:nvPicPr>
          <p:cNvPr id="8" name="Picture 2" descr="C:\Users\Dell\Documents\Richmond logo\Simbolo_rojo.PNG"/>
          <p:cNvPicPr>
            <a:picLocks noChangeAspect="1" noChangeArrowheads="1"/>
          </p:cNvPicPr>
          <p:nvPr/>
        </p:nvPicPr>
        <p:blipFill>
          <a:blip r:embed="rId2" cstate="print"/>
          <a:srcRect/>
          <a:stretch>
            <a:fillRect/>
          </a:stretch>
        </p:blipFill>
        <p:spPr bwMode="auto">
          <a:xfrm>
            <a:off x="8388424" y="6093296"/>
            <a:ext cx="542925" cy="542925"/>
          </a:xfrm>
          <a:prstGeom prst="rect">
            <a:avLst/>
          </a:prstGeom>
          <a:noFill/>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263</TotalTime>
  <Words>574</Words>
  <Application>Microsoft Office PowerPoint</Application>
  <PresentationFormat>Presentación en pantalla (4:3)</PresentationFormat>
  <Paragraphs>150</Paragraphs>
  <Slides>37</Slides>
  <Notes>1</Notes>
  <HiddenSlides>0</HiddenSlides>
  <MMClips>0</MMClips>
  <ScaleCrop>false</ScaleCrop>
  <HeadingPairs>
    <vt:vector size="4" baseType="variant">
      <vt:variant>
        <vt:lpstr>Tema</vt:lpstr>
      </vt:variant>
      <vt:variant>
        <vt:i4>1</vt:i4>
      </vt:variant>
      <vt:variant>
        <vt:lpstr>Títulos de diapositiva</vt:lpstr>
      </vt:variant>
      <vt:variant>
        <vt:i4>37</vt:i4>
      </vt:variant>
    </vt:vector>
  </HeadingPairs>
  <TitlesOfParts>
    <vt:vector size="38" baseType="lpstr">
      <vt:lpstr>Tema de Office</vt:lpstr>
      <vt:lpstr>Using technology in the language classroom to foster independent learning</vt:lpstr>
      <vt:lpstr>How using technology fosters independent learning</vt:lpstr>
      <vt:lpstr>Negative ideas teachers use to avoid using technology with their students</vt:lpstr>
      <vt:lpstr>What teaching tools does your teacher use?</vt:lpstr>
      <vt:lpstr>Diapositiva 5</vt:lpstr>
      <vt:lpstr>Diapositiva 6</vt:lpstr>
      <vt:lpstr>Diapositiva 7</vt:lpstr>
      <vt:lpstr>How technology helps…</vt:lpstr>
      <vt:lpstr>Diapositiva 9</vt:lpstr>
      <vt:lpstr>Diapositiva 10</vt:lpstr>
      <vt:lpstr>Diapositiva 11</vt:lpstr>
      <vt:lpstr>Diapositiva 12</vt:lpstr>
      <vt:lpstr>Diapositiva 13</vt:lpstr>
      <vt:lpstr>Diapositiva 14</vt:lpstr>
      <vt:lpstr>Diapositiva 15</vt:lpstr>
      <vt:lpstr>Diapositiva 16</vt:lpstr>
      <vt:lpstr>Diapositiva 17</vt:lpstr>
      <vt:lpstr>Diapositiva 18</vt:lpstr>
      <vt:lpstr>Diapositiva 19</vt:lpstr>
      <vt:lpstr>Diapositiva 20</vt:lpstr>
      <vt:lpstr>Diapositiva 21</vt:lpstr>
      <vt:lpstr>Diapositiva 22</vt:lpstr>
      <vt:lpstr>Diapositiva 23</vt:lpstr>
      <vt:lpstr>Diapositiva 24</vt:lpstr>
      <vt:lpstr>Diapositiva 25</vt:lpstr>
      <vt:lpstr>Diapositiva 26</vt:lpstr>
      <vt:lpstr>Diapositiva 27</vt:lpstr>
      <vt:lpstr>Diapositiva 28</vt:lpstr>
      <vt:lpstr>Diapositiva 29</vt:lpstr>
      <vt:lpstr>Diapositiva 30</vt:lpstr>
      <vt:lpstr>Diapositiva 31</vt:lpstr>
      <vt:lpstr>Diapositiva 32</vt:lpstr>
      <vt:lpstr>Diapositiva 33</vt:lpstr>
      <vt:lpstr>Diapositiva 34</vt:lpstr>
      <vt:lpstr>Diapositiva 35</vt:lpstr>
      <vt:lpstr>Diapositiva 36</vt:lpstr>
      <vt:lpstr>Diapositiva 37</vt:lpstr>
    </vt:vector>
  </TitlesOfParts>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Using technology in the language classroom to foster independent learning</dc:title>
  <dc:creator>Dell</dc:creator>
  <cp:lastModifiedBy>Dell</cp:lastModifiedBy>
  <cp:revision>81</cp:revision>
  <dcterms:created xsi:type="dcterms:W3CDTF">2011-05-27T03:00:24Z</dcterms:created>
  <dcterms:modified xsi:type="dcterms:W3CDTF">2011-05-28T15:34:52Z</dcterms:modified>
</cp:coreProperties>
</file>